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90C30-24FF-4B75-8DD3-2AE9335D7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B3F91-811F-46CA-BE94-FFAB059C6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DEDE9-747B-42BB-9811-71A08B93A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FC84E-4FB0-4E4D-9F4B-2E182A437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8049C-1074-4340-BDA2-5CAADD76D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B19FC-FD08-4AA9-B60C-440746CA1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EDB19-4D2D-408A-8DA1-E77ADB9FD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620D3-BF01-48AB-BF95-4991C9EB1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75C06-15C2-4327-A868-17F05E5A9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33FD3-084B-4895-A8F1-DE914A1F5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10960-26FC-4E68-BE0A-0ACB83485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3053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高效车间技术管理策略分析经验分享资料分享手册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高效车间技术管理策略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车间技术管理实践经验分享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车间技术管理的定义与重要性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车间技术管理是指对车间生产过程中的技术活动进行计划、组织、协调和控制，以确保生产顺利进行并实现预定目标。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车间技术管理是企业生产管理的重要组成部分，对于提高产品质量、降低生产成本、提高生产效率具有重要意义。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确保生产过程的顺利进行，提高产品质量和生产效率，降低生产成本，促进企业经济效益的提升。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科学性原则、系统性原则、可行性原则、动态性原则。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车间技术管理的目标与原则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随着工业革命的兴起，车间技术管理逐渐受到重视。从最初的经验管理到科学管理，再到现代的系统管理，车间技术管理不断发展和完善。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随着科技的不断进步和市场竞争的加剧，车间技术管理面临着新的挑战和机遇。未来，车间技术管理将更加注重数字化、智能化和绿色化发展方向。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高效车间技术管理策略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制定设备维护与保养计划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根据设备使用频率、重要性和维护需求，制定定期维护和保养计划，确保设备处于良好状态。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建立设备维护档案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记录设备维护历史、维修记录和保养情况，为设备维护和保养提供数据支持。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强化设备维护与保养培训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提高员工对设备维护和保养的认识和技能水平，确保设备维护和保养工作的有效进行。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优化生产调度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通过合理安排生产顺序、优化生产流程和减少生产等待时间等手段，提高生产效率和资源利用率。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加强生产现场管理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通过加强生产现场管理，确保生产计划的执行和生产过程的顺利进行。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制定科学合理的生产计划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根据市场需求、产能和资源情况，制定科学合理的生产计划，确保生产顺利进行。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生产计划与调度策略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通过对质量问题进行分析和改进，不断提高产品质量和生产效率。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通过制定质量管理规章制度、明确质量目标和建立质量管理组织等手段，建立完善的质量管理体系。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强化过程质量控制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通过对生产过程进行全面监控和检验，确保产品质量符合标准和客户要求。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质量管理与控制策略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鼓励技术创新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通过鼓励员工提出创新意见和建议，促进技术创新和改进。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通过引进国内外先进技术和管理经验，提高企业技术水平和竞争力。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加强技术培训和交流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通过加强技术培训和交流，提高员工技术水平和创新能力。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技术创新与改进策略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车间技术管理实践经验分享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建立健全设备档案，对每台设备进行编号和登记，记录设备的基本信息、使用状况、维修记录等，以便随时掌握设备情况。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加强设备维护和保养人员的培训，提高其专业技能和责任意识，确保设备维护和保养工作的顺利进行。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制定设备维护和保养计划，按照计划对设备进行定期检查和保养，确保设备处于良好状态，减少故障发生的可能性。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根据市场需求和产品特性，制定合理的生产计划，明确生产目标和时间节点，确保生产计划的可行性和准确性。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加强生产调度管理，及时掌握生产进度和异常情况，调整生产计划和资源分配，确保生产顺利进行。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推广先进的生产管理理念和方法，如精益生产、敏捷制造等，提高生产效率和资源利用率，降低生产成本。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生产计划与调度经验分享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https://d.book118.com/898123053062006033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2024-09-11T11:37:21.824</cp:lastPrinted>
  <dcterms:created xsi:type="dcterms:W3CDTF">2024-09-11T03:37:21Z</dcterms:created>
  <dcterms:modified xsi:type="dcterms:W3CDTF">2024-09-11T03:37:24Z</dcterms:modified>
</cp:coreProperties>
</file>