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32E3F-3FEB-4AF7-82B9-5CD647915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F0D6F-2AEF-4D0E-AF2A-65155DBB0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CBE71-5CC3-47A9-982F-AC8552159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AB057-7240-4DDA-A2C8-8F19E2DCA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1B4568-9EA1-412E-97C5-668EF97B1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B039E5-800E-419F-BB48-FB3128DC0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B827A4-460B-4153-B724-FB96784CD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B2333-33B5-4BD5-8633-ACF3777EC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22EA0-CBFE-41B8-9B34-BE3E17E6D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E2B6C-61F0-4896-A22A-DD48C23B1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5390C-9BAF-41EF-A040-EF30A2F32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240030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精神病药物治疗新进展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精神病药物治疗概述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新型抗精神病药物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药物治疗与其他治疗方式的结合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药物治疗的挑战与未来展望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精神病药物治疗概述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精神病药物治疗是指使用药物来治疗精神疾病的方法，主要通过调节大脑神经递质来改善精神症状。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精神病药物主要分为抗精神病药、抗抑郁药、抗焦虑药等，每种药物都有其特定的适应症和作用机制。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精神病药物治疗的历史可以追溯到20世纪50年代，当时出现了第一代抗精神病药，如氯丙嗪，开启了药物治疗精神疾病的时代。随着医学的进步，不断有新的药物和技术出现，为精神疾病的治疗提供了更多选择。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精神病药物治疗已经成为了精神疾病治疗的主要手段之一，许多精神疾病都可以通过药物治疗得到有效控制。同时，随着医学研究的深入，对精神疾病的病因和病理机制有了更深入的了解，为新药研发提供了更多思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历史发展与现状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320" r="63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控制症状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药物治疗可以有效控制精神疾病的症状，如幻觉、妄想、情感障碍等，提高患者的生活质量和自理能力。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预防复发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长期坚持药物治疗可以预防精神疾病的复发，减少疾病对患者的负面影响。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改善预后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早期、规范的治疗可以改善精神疾病的预后，降低疾病对患者的致残率和死亡率。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新型抗精神病药物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具有较好的抗精神病效果，对其他抗精神病药物抵抗的患者有效。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氯氮平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对精神分裂症和其他精神障碍的治疗有效，副作用相对较小。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利培酮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非典型抗精神病药物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" r="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对精神分裂症和其他精神障碍的治疗有效，副作用较少。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对精神分裂症和其他精神障碍的治疗有效，尤其适用于伴有抑郁症状的患者。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新一代抗精神病药物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奥氮平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阿立哌唑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针对特定病理机制研发的药物，如针对多巴胺D2受体的药物。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靶向治疗药物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免疫调节药物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通过调节免疫系统来治疗精神疾病，如针对免疫异常和精神疾病关联的药物。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利用基因工程技术来治疗精神疾病，如针对基因突变和精神疾病关联的药物。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创新药物研发进展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药物治疗与其他治疗方式的结合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https://d.book118.com/898124003016006025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2024-09-01T14:15:16.669</cp:lastPrinted>
  <dcterms:created xsi:type="dcterms:W3CDTF">2024-09-01T06:15:16Z</dcterms:created>
  <dcterms:modified xsi:type="dcterms:W3CDTF">2024-09-01T06:15:18Z</dcterms:modified>
</cp:coreProperties>
</file>