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76881-B949-4863-AFA8-C31A6256E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CD6F4-F99E-4B6B-80AF-FC6B40BC9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E915A-EB55-495B-A5CE-6970561E2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4A126-CA2A-454E-928B-61D2FF95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28840-BEDF-42FE-9C22-256383A4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4B720-A855-4845-849A-52C428CAE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A194A-B64B-4410-8E50-C1CDD52E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F7A4D-04C1-4511-B93F-3ADADF117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CFFA0-EDEA-4131-892E-791A1CAD7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9C38F-27FC-49FE-906E-8F5927CE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E5382-EB28-4B71-A8BB-A68C2D9BA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4045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静脉治疗护理质量与安全管理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029200" y="838200"/>
            <a:ext cx="5944198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静脉治疗护理质量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静脉治疗安全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静脉治疗护理人员培训与资质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静脉治疗设备与药物管理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静脉治疗护理质量与安全指标监测与评估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静脉治疗护理质量与安全管理的挑战与未来发展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静脉治疗护理质量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制定和完善静脉治疗操作的标准化流程，包括静脉穿刺、静脉注射、静脉输液等，以确保操作的规范化和安全性。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标准化操作流程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建立定期评估机制，对静脉治疗护理质量进行评估，包括患者满意度、并发症发生率、操作失误率等指标，并及时将评估结果反馈给相关部门和人员。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根据临床实践和患者需求的变化，及时更新静脉治疗护理的质量标准，以保持其与最新研究和实践成果的一致性。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质量标准更新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质量标准与评估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56" b="1945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强化培训与教育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定期为静脉治疗护理人员提供专业培训和教育，包括新技术、新方法、新设备的应用，以提高其专业素养和技能水平。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实施质量控制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建立质量控制体系，对静脉治疗过程中可能出现的问题进行监测、评估、反馈和改进，以降低操作风险和减少不良事件的发生。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创新技术应用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积极引进和应用先进的静脉治疗技术与方法，以提高静脉治疗的效果和安全性，如静脉输液的自动化和智能化设备等。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质量改进策略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在静脉治疗护理工作中，积极倡导安全意识，使每个护理人员都认识到安全第一的原则，始终将患者的安全放在首位。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建立安全文化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通过组织安全活动、宣传安全理念等方式，建立静脉治疗护理的安全文化，使安全成为每个护理人员的自觉行为和职业准则。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对静脉治疗过程中可能出现的风险进行预测、评估和管理，采取有效的预防措施，以降低风险的发生率和影响程度。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质量与安全文化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静脉治疗安全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在给药前，应确认患者的身份，防止给错药物或患者信息错误。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确认患者身份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核对药物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严格执行查对制度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每次给药前，应核对药物名称、剂量、浓度和给药途径，确保准确无误。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在配药、给药等各个环节，应严格执行查对制度，确保药物安全。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预防静脉治疗错误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预防静脉炎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处理静脉炎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一旦发生静脉炎，应立即停止输液，抬高肢体，用硫酸镁湿敷或涂抹喜辽妥等药物治疗。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预防静脉血栓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对于长期卧床的患者，应定期更换体位，按摩肢体，以预防静脉血栓的形成。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选择合适的血管，避免在同一部位反复穿刺，严格执行无菌操作，以预防静脉炎的发生。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处理静脉血栓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一旦发现静脉血栓，应立即停止活动并卧床休息，遵医嘱给予抗凝、溶栓药物治疗。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静脉治疗并发症的预防和处理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在开始静脉治疗前，应告知患者及家属相关的注意事项和可能出现的并发症，以便他们更好地配合治疗。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医院可以制作一些关于静脉治疗的宣传资料，供患者及家属阅读和学习。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提供教育资料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医院应定期评估患者的病情和治疗效果，以及患者及家属对静脉治疗的安全意识和知识的掌握情况。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静脉治疗患者的安全教育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静脉治疗护理人员培训与资质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提高静脉治疗护理人员的专业知识和技能，确保患者得到安全、有效的静脉治疗。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583" b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包括静脉治疗的基本理论、操作技巧、并发症处理、感染控制等。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采用理论授课、实践操作、案例分析等多种方式，确保培训效果。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静脉治疗护理人员培训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37" b="1963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定期组织专业培训、学术会议等，更新静脉治疗护理人员的知识和技能。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资质认证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静脉治疗护理人员需经过专业培训并取得相应的资质认证。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资质认证与持续教育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https://d.book118.com/898124045011006034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2024-09-12T06:32:48.077</cp:lastPrinted>
  <dcterms:created xsi:type="dcterms:W3CDTF">2024-09-11T22:32:48Z</dcterms:created>
  <dcterms:modified xsi:type="dcterms:W3CDTF">2024-09-11T22:32:49Z</dcterms:modified>
</cp:coreProperties>
</file>