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39B191-9AC4-4282-8A87-B987078493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BBB0C8-E5D3-49BB-87C8-7A561681B1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03C7C9-C995-42D0-A15D-D6DC34EE94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B0FA03-E9C5-42DE-873F-70C3233E63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06DFBD1-B15A-4DD2-91B6-3E974E2B15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82240E1-C890-4F65-BA8A-1D5926B9D5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A1D9D54-D07F-4624-A9F1-C8E722599A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EB0152-032C-4F60-9B2A-D1CB0845CD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A42497-7AC7-4EFF-80B2-A6A15A6FF3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0BDFCF-A214-4213-808C-6C6072DC91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D12832-858B-46EB-BA46-0EF91E05D3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812405504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《EVDO网络优化知识》PPT课件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EVDO网络概述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EVDO网络优化原理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EVDO网络优化技术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EVDO网络优化案例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EVDO网络发展趋势与展望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EVDO网络概述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EVDO网络是一种无线通信网络技术，用于提供高速数据传输服务。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EVDO，即Evolution Data Optimized，是一种无线通信网络技术，旨在提供高速数据传输服务。它属于CDMA2000技术体系，是3G无线通信标准之一。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EVDO网络定义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EVDO网络的发展历程包括从CDMA1X到EVDO Rev.0再到EVDO Rev.A和Rev.B的演进。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EVDO网络的发展始于CDMA1X技术，它提供了比传统CDMA更高速的数据传输能力。随后，EVDO Rev.0版本推出，进一步提高了数据传输速率和容量。随着技术的不断进步，EVDO Rev.A和Rev.B版本相继问世，提供了更高的数据传输速率和更好的网络性能。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EVDO网络发展历程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EVDO网络技术特点包括高速数据传输、频谱高效利用、支持多种应用等。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VDO网络技术能够提供高速数据传输服务，使得用户可以快速访问互联网、下载和上传数据。此外，EVDO网络的频谱利用效率高，能够在有限的频谱资源下提供更好的网络性能。同时，EVDO网络还支持多种应用，如语音、短信、视频通话等，满足了用户多样化的通信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EVDO网络技术特点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EVDO网络优化原理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提高EVDO网络性能，降低故障率，提升用户满意度。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以用户需求为导向，注重实际效果，采用科学的方法和工具进行评估和优化。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优化原则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包括硬件优化、参数调整、信令分析、性能统计等。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包括问题诊断、方案制定、实施优化、效果评估等步骤。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优化方法与流程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优化流程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优化方法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评估指标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包括网络覆盖、信号质量、数据传输速率、呼叫建立成功率等。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通过实际测试、统计分析、用户反馈等方式进行评估。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优化效果评估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EVDO网络优化技术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通过调整基站发射功率、天线方向角和下倾角等参数，提高网络覆盖范围和信号质量。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覆盖优化是EVDO网络优化的重要环节，主要通过调整基站发射功率、天线方向角和下倾角等参数，以改善网络覆盖范围和信号质量，提高网络性能。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覆盖优化可以解决网络盲区、弱覆盖区和覆盖不均等问题，提高用户接入成功率、掉话率和数据吞吐量等指标。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通过覆盖优化，可以解决网络中存在的盲区、弱覆盖区和覆盖不均等问题，提高用户接入成功率、掉话率和数据吞吐量等关键性能指标，提升用户感知和网络质量。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覆盖优化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https://d.book118.com/898124055045006036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2024-09-15T14:19:46.843</cp:lastPrinted>
  <dcterms:created xsi:type="dcterms:W3CDTF">2024-09-15T06:19:46Z</dcterms:created>
  <dcterms:modified xsi:type="dcterms:W3CDTF">2024-09-15T06:19:48Z</dcterms:modified>
</cp:coreProperties>
</file>