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E0B2B-E912-4AEB-8A6C-4A7D5E26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A5415-6BD9-44E0-A4F6-B632BD9A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643CB-4673-4B35-8D03-69485B3B4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3B566-30CC-4A0A-BC60-EF79F086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13B42-E304-47A6-B3E9-A5F0E6815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35E7D-AC7C-4107-BDEC-A9D74F50C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4B7021-69BF-478B-9243-AF053947A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E3A75-512F-4AE7-9936-5F533164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52147-B49A-45F3-A19D-A349534CE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24EFA-7EEE-4535-ABB1-8F3A1A475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51154-69F7-4B26-B5B6-BF92FACC3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412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现场监督工作管理的方案制定与实施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" r="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604" r="360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通过现场监督工作，确保工作流程的顺畅进行，减少延误和错误，提高工作效率。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现场监督有助于及时发现问题并进行纠正，确保工作质量达到预期标准。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通过现场监督，确保安全规章制度的执行，预防事故的发生，保障员工和设备的安全。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现场监督可以促进不同部门之间的沟通和协作，形成良好的团队氛围。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689" r="186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包括现场工作流程、工作标准、安全规定等方面的执行情况。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汇报在现场监督过程中发现的问题，以及针对这些问题的解决方案和实施效果。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发现问题与解决方案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汇报现场监督工作的成果，如提高的工作效率、改进的工作质量等，以及相应的绩效评估。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工作成果与绩效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根据现场监督工作的经验，提出针对性的建议和改进措施，以便进一步完善工作流程和管理制度。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建议与改进措施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当前主要采用集中式管理方式，但存在信息传递不畅、响应不及时等问题。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现场监督工作流程缺乏标准化，导致工作效率低下、易出现疏漏。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现有管理方式信息化程度不足，无法实现实时监控和数据统计分析。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现有管理模式及问题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监督人员队伍年龄、专业等结构不合理，缺乏多元化和专业化人才。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人员结构不合理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现有监督人员缺乏系统培训，专业技能和知识水平有待提高。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部分监督人员存在工作态度不积极、责任心不强等问题。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监督人员队伍现状及能力评估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对现有监督工作流程进行全面梳理，明确各环节职责和衔接关系。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提出流程优化建议，如简化流程、合并环节、提高信息化程度等。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制定实施计划，明确时间节点、责任人和所需资源，确保优化建议得以落实。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监督工作流程梳理与优化建议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方案制定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确保现场监督工作的有效性、高效性和安全性，提升整体工作质量和效率。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遵循科学性、规范性、公正性和透明性的原则，确保管理方案的合理性和可行性。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合理配置人力、物力、财力等资源，确保现场监督工作的顺利开展。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明确现场监督工作的具体任务、责任人、时间节点和完成标准，确保工作计划的可行性和实用性。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针对可能出现的风险和问题，制定相应的应对措施和预案，确保现场监督工作的稳定性和安全性。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制定详细管理计划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https://d.book118.com/898124120015006032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2024-09-09T09:19:36.786</cp:lastPrinted>
  <dcterms:created xsi:type="dcterms:W3CDTF">2024-09-09T01:19:36Z</dcterms:created>
  <dcterms:modified xsi:type="dcterms:W3CDTF">2024-09-09T01:19:38Z</dcterms:modified>
</cp:coreProperties>
</file>