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42D27-578B-4462-B662-3C3173F5D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0D85DA-5C81-4584-9546-A4C095BDE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6C0413-18B4-46CE-8508-EC545C0F6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9B9414-9FD4-40B9-997E-30A0BE828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340696-2535-4514-BBCF-ACDE7C96A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27D4C0-4B3E-4C39-AEDA-0F0754DB1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B604E7-F744-4A25-8615-48D6E0828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C43CD7-BFAC-4253-925C-0201B136A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CC821E-C9EB-4A5A-B18C-E024DA50F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14D27E-FE26-4C39-826C-0CB0ED889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D7D203-BACA-48E8-B624-22A64396C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25014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褥疮病人常规护理PPT\n## 1.褥疮的基本概念与病因\n### 1.1褥疮的定义与分类\n### 1.2褥疮的发病原因及危险因素\n### 1.3褥疮的临床症状与分期\n## 2.褥疮的预防策略与方法\n### 2.1褥疮的预防原则与措施\n### 2.2褥疮的护理器具与使用方法\n### 2.3褥疮的预防教育与管理\n## 3.褥疮的护理评估与诊断\n### 3.1褥疮的护理评估方法与技巧\n### 3.2褥疮的诊断标准与依据\n### 3.3褥疮的护理诊断与措施\n## 4.褥疮的治疗方法与护理\n### 4.1褥疮的非手术治疗与护理\n### 4.2褥疮的手术治疗与护理\n### 4.3褥疮的康复治疗与护理\n## 5.褥疮病人的营养支持与护理\n### 5.1褥疮病人的营养需求与评估\n### 5.2褥疮病人的营养支持与护理方法\n### 5.3褥疮病人的心理支持与护理\n## 6.褥疮病人的健康教育与健康促进\n### 6.1褥疮病人的健康教育内容与方法\n### 6.2褥疮病人的健康促进策略与措施\n### 6.3褥疮病人的生活质量与护理效果评价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褥疮病人常规护理PPT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褥疮的基本概念与病因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褥疮的定义</a:t>
                </a:r>
                <a:endParaRPr/>
              </a:p>
            </p:txBody>
          </p:sp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褥疮是指身体局部组织长期受压，血液循环障碍，导致皮肤及皮下组织缺血、缺氧、营养不良而发生的溃疡和坏死。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褥疮通常发生在长期卧床、坐轮椅或姿势固定的患者身上。</a:t>
                </a:r>
                <a:endParaRPr/>
              </a:p>
            </p:txBody>
          </p:sp>
          <p:sp>
            <p:nvSpPr>
              <p:cNvPr id="2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褥疮的分类</a:t>
                </a:r>
                <a:endParaRPr/>
              </a:p>
            </p:txBody>
          </p:sp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根据褥疮的严重程度，可分为轻度、中度和重度褥疮。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根据褥疮的发生部位，可分为臀部褥疮、背部褥疮、肩部褥疮等。</a:t>
                </a:r>
                <a:endParaRPr/>
              </a:p>
            </p:txBody>
          </p:sp>
          <p:sp>
            <p:nvSpPr>
              <p:cNvPr id="2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褥疮的定义与分类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发病原因</a:t>
                </a:r>
                <a:endParaRPr/>
              </a:p>
            </p:txBody>
          </p:sp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长期局部受压：如长时间卧床、坐轮椅等，导致皮肤及皮下组织缺血、缺氧。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血液循环障碍：如糖尿病、高血压等疾病导致血管病变，影响血液循环。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营养不良：如长期营养不良、低蛋白血症等，导致皮肤及皮下组织抵抗力下降。</a:t>
                </a:r>
                <a:endParaRPr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危险因素</a:t>
                </a:r>
                <a:endParaRPr/>
              </a:p>
            </p:txBody>
          </p:sp>
          <p:sp>
            <p:nvSpPr>
              <p:cNvPr id="2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年龄：老年人皮肤弹性减弱，容易发生褥疮。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疾病：如糖尿病、高血压、脊髓损伤等患者，容易发生褥疮。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护理不当：如未定期翻身、使用不合适的床垫等，增加褥疮发生的风险。</a:t>
                </a:r>
                <a:endParaRPr/>
              </a:p>
            </p:txBody>
          </p:sp>
          <p:sp>
            <p:nvSpPr>
              <p:cNvPr id="2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褥疮的发病原因及危险因素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褥疮的临床症状与分期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皮肤红肿：受压部位皮肤红肿、发热、疼痛等。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溃疡形成：皮肤破损、形成溃疡，严重时可见坏死组织。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感染：褥疮合并感染时，可出现发热、脓性分泌物等。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轻度褥疮：皮肤红肿、疼痛，无溃疡形成。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中度褥疮：皮肤破损、形成溃疡，但未累及皮下组织。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重度褥疮：溃疡深达皮下组织、肌肉或骨骼，合并感染。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褥疮的预防策略与方法</a:t>
            </a:r>
            <a:endParaRPr/>
          </a:p>
        </p:txBody>
      </p:sp>
      <p:sp>
        <p:nvSpPr>
          <p:cNvPr id="28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预防原则</a:t>
                </a:r>
                <a:endParaRPr/>
              </a:p>
            </p:txBody>
          </p:sp>
          <p:sp>
            <p:nvSpPr>
              <p:cNvPr id="28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定期翻身：避免长时间局部受压，定期变换体位。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保持皮肤清洁：保持患者皮肤清洁干燥，避免摩擦和剪切力。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营养支持：保证患者足够的营养摄入，提高皮肤及皮下组织的抵抗力。</a:t>
                </a:r>
                <a:endParaRPr/>
              </a:p>
            </p:txBody>
          </p:sp>
          <p:sp>
            <p:nvSpPr>
              <p:cNvPr id="28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预防措施</a:t>
                </a:r>
                <a:endParaRPr/>
              </a:p>
            </p:txBody>
          </p:sp>
          <p:sp>
            <p:nvSpPr>
              <p:cNvPr id="29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使用减压床垫：选择合适的减压床垫，分散压力。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定期检查皮肤：定期检查患者皮肤，及时发现褥疮征兆。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加强护理教育：提高护理人员对褥疮预防的认识和技能。</a:t>
                </a:r>
                <a:endParaRPr/>
              </a:p>
            </p:txBody>
          </p:sp>
          <p:sp>
            <p:nvSpPr>
              <p:cNvPr id="29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褥疮的预防原则与措施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护理器具</a:t>
                </a:r>
                <a:endParaRPr/>
              </a:p>
            </p:txBody>
          </p:sp>
          <p:sp>
            <p:nvSpPr>
              <p:cNvPr id="30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减压床垫：如泡沫床垫、水床等，可分散压力，降低褥疮发生风险。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护理垫：如U型护理垫、硅胶护理垫等，保护患者皮肤，避免摩擦和剪切力。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褥疮护理器材：如褥疮预防圈、褥疮护理枕等，辅助患者翻身，减轻压力。</a:t>
                </a:r>
                <a:endParaRPr/>
              </a:p>
            </p:txBody>
          </p:sp>
          <p:sp>
            <p:nvSpPr>
              <p:cNvPr id="30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使用方法</a:t>
                </a:r>
                <a:endParaRPr/>
              </a:p>
            </p:txBody>
          </p:sp>
          <p:sp>
            <p:nvSpPr>
              <p:cNvPr id="31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减压床垫：根据患者病情和舒适度选择合适的床垫，定期更换。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护理垫：根据患者受压部位和程度选择合适的护理垫，保持皮肤清洁干燥。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褥疮护理器材：根据患者病情和护理需求选择合适的器材，按说明书使用。</a:t>
                </a:r>
                <a:endParaRPr/>
              </a:p>
            </p:txBody>
          </p:sp>
          <p:sp>
            <p:nvSpPr>
              <p:cNvPr id="31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褥疮的护理器具与使用方法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褥疮的预防教育与管理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培训护理人员：提高护理人员对褥疮预防的认识和技能，定期进行培训。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提高患者及家属认识：向患者及家属讲解褥疮的预防知识，提高预防意识。</a:t>
                </a:r>
                <a:endParaRPr/>
              </a:p>
            </p:txBody>
          </p:sp>
          <p:pic>
            <p:nvPicPr>
              <p:cNvPr id="3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建立预防制度：制定褥疮预防制度，明确责任分工，定期检查落实情况。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监测与评估：定期对患者进行褥疮风险评估，及时调整预防措施。</a:t>
                </a:r>
                <a:endParaRPr/>
              </a:p>
            </p:txBody>
          </p:sp>
          <p:pic>
            <p:nvPicPr>
              <p:cNvPr id="3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褥疮的护理评估与诊断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评估方法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观察法：观察患者受压部位皮肤的颜色、温度、湿度等，判断褥疮的发生风险。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问卷法：通过问卷了解患者的一般情况、生活习惯等，评估褥疮发生的危险因素。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量表法：如Braden量表、Waterlow量表等，评估患者褥疮发生的风险。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评估技巧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细致观察：认真观察患者皮肤状况，及时发现褥疮征兆。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沟通与协作：与患者及家属保持良好的沟通，了解患者需求，共同预防褥疮。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动态评估：定期评估患者褥疮风险，调整预防措施。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褥疮的护理评估方法与技巧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褥疮的诊断标准与依据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轻度褥疮：皮肤红肿、疼痛，无溃疡形成。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中度褥疮：皮肤破损、形成溃疡，但未累及皮下组织。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重度褥疮：溃疡深达皮下组织、肌肉或骨骼，合并感染。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诊断依据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临床症状：根据患者皮肤红肿、疼痛、溃疡等症状进行诊断。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辅助检查：如X光、B超等检查，了解褥疮的严重程度和范围。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潜在褥疮：患者长期卧床、坐轮椅等，存在褥疮发生的风险。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褥疮感染：患者褥疮合并感染，需进行抗感染治疗。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营养不良：患者长期营养不良，影响皮肤及皮下组织愈合。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翻身护理：定期为患者翻身，避免长时间局部受压。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清洁皮肤：保持患者皮肤清洁干燥，避免摩擦和剪切力。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营养支持：保证患者足够的营养摄入，提高皮肤及皮下组织的抵抗力。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褥疮的护理诊断与措施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https://d.book118.com/898125014126006037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褥疮病人常规护理PPT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2024-09-17T21:10:58.705</cp:lastPrinted>
  <dcterms:created xsi:type="dcterms:W3CDTF">2024-09-17T13:10:58Z</dcterms:created>
  <dcterms:modified xsi:type="dcterms:W3CDTF">2024-09-17T13:11:00Z</dcterms:modified>
</cp:coreProperties>
</file>