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7C5A03-3516-4938-8E18-9B6EFA478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B83DA-9361-48B6-95F5-942A467817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881CFA-8442-4DF7-B839-04E46DFB7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51DCDB-41CE-4212-B6FD-54C6515F59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E46712-0227-4321-9604-B601440B98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899851-70D9-4CC8-94C0-BBA6FABAC1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F2E760-FDF8-4FBE-AEC3-E1646F0707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816F24-F6B4-4B60-92B8-E1DA97C402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6ACA4-66CF-4C99-9257-9C78E6760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F9CCC-819C-4E06-967B-08509B455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EAEB9-DB9B-4DED-B849-A5B7CB6C7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2601405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手卫生在儿科的应用</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儿科手卫生现状分析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手卫生在儿科实践中的应用策略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手卫生在儿科实践中的效果评价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416" b="1141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降低医院感染率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儿科患者因免疫系统尚未完全发育，易受到病原体的侵袭，手卫生是预防医院感染的重要措施。</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提高医疗质量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通过加强手卫生管理，可以减少医护人员手部的细菌数量，从而降低患者交叉感染的风险，提高医疗质量。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培养良好卫生习惯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儿科医护人员在日常工作中接触患者频繁，手卫生不仅是保护患者的需要，也是自身职业防护的重要环节。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34" r="1893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407" r="19407"/>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介绍当前儿科医护人员手卫生执行情况及存在的问题。</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提出针对儿科医护人员手卫生的改进措施和建议。</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汇报实施改进措施后，儿科医护人员手卫生执行情况的改善效果。</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探讨未来在儿科手卫生方面需要继续关注和努力的方向。</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手卫生现状分析</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手卫生改进措施</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手卫生效果评估</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未来展望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手卫生基本概念与重要性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031" r="26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手卫生定义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通过手卫生，可以有效地降低医院感染的发生率，保障患者的安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手卫生的意义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手卫生是减少医院感染最简单、最有效、最方便、最经济的方法，严格的执行手卫生规范可以显著降低医院感染的发生率。手卫生的重要性已经得到了广泛的认可和重视。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儿科患者年龄小，免疫力低，易感染，且感染后病情较重。因此，儿科医护人员的手卫生对于预防医院感染尤为重要。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儿科患者特点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儿科诊疗过程中，医护人员需要频繁接触患者，包括查体、治疗、护理等操作，这些操作都增加了交叉感染的风险。因此，儿科医护人员需要更加严格地执行手卫生规范。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儿科诊疗特点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儿科领域手卫生特殊性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国家法规要求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我国《医务人员手卫生规范》等法规明确规定了医护人员手卫生的要求和标准。医护人员必须遵守相关法规，严格执行手卫生规范。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国际标准要求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世界卫生组织（WHO）等国际组织也制定了手卫生的相关标准和指南，为各国医护人员提供了手卫生的参考依据。我国医护人员在手卫生的实践中，也应参考国际标准要求，不断提高手卫生的质量和水平。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儿科手卫生现状分析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199" b="41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大多数儿科医护人员能够认识到手卫生在预防医院感染中的重要作用，但在实际操作中可能存在疏忽。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医护人员对手卫生相关知识的掌握程度参差不齐，部分人员可能缺乏系统的培训和指导。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儿科医护人员手卫生认知情况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手卫生知识掌握情况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手卫生重要性认知</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儿科手卫生设施配备及使用状况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设施配备情况</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儿科手卫生设施配备相对完善，包括洗手液、干手设施、手套等。但在部分基层医疗机构或偏远地区，可能存在设施不足的情况。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使用状况</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医护人员在使用手卫生设施方面整体表现良好，但在忙碌或紧急情况下可能出现疏忽或遗漏。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188" r="26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手卫生依从性不足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部分医护人员在实际操作中未能严格遵守手卫生规范，可能导致医院感染的发生。原因可能包括工作繁忙、意识淡漠、设施不便等。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培训和教育不足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部分医护人员缺乏手卫生相关知识和技能的培训和教育，可能导致手卫生执行不到位。医疗机构应加强对医护人员的培训和教育，提高其手卫生意识和技能水平。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监督和管理不到位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医疗机构在手卫生的监督和管理方面可能存在不足，如缺乏有效的监测和评估机制、奖惩措施不明确等。这可能导致医护人员对手卫生的重视程度不够，进而影响手卫生的执行效果。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https://d.book118.com/898126014057006030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2024-09-06T21:22:26.735</cp:lastPrinted>
  <dcterms:created xsi:type="dcterms:W3CDTF">2024-09-06T13:22:26Z</dcterms:created>
  <dcterms:modified xsi:type="dcterms:W3CDTF">2024-09-06T13:22:28Z</dcterms:modified>
</cp:coreProperties>
</file>