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C24B3-A6A4-486F-BD57-C285505B4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FEF6A-204D-4D49-AF98-1B7110569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CBE7C-C102-48EE-9905-458496BB0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BDF1C-E817-438B-AC53-B501004EB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34A418-85B6-4BB2-BCEF-26F551A19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58A646-8227-4D7B-BE9D-60ADCAA7D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1522C5-B78B-4040-BC92-1191DFFA2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B5DA3-DFA9-48E4-9750-E96484288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0AE71-3A0D-42A8-848E-0EC6818B8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AEE61-C8A8-45F1-BB9E-C2740E751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EDCE3-6EE8-4021-8EA4-B96FB214D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26051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单人心肺复苏百科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单人心肺复苏简介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单人心肺复苏操作流程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单人心肺复苏的要点与技巧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单人心肺复苏的常见问题与解答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单人心肺复苏的成功案例与经验分享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如何提高单人心肺复苏的技能与知识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单人心肺复苏简介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单人心肺复苏是一种紧急救援措施，通过人工呼吸和胸外按压来维持患者的呼吸和血液循环。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在心脏骤停等紧急情况下，单人心肺复苏可以暂时替代患者自主呼吸和心跳功能，为专业救援争取时间，并尽可能地保护大脑和重要器官的氧气供应。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125" r="24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心脏骤停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当患者突然失去意识、无呼吸或呼吸异常时，可能是心脏骤停的征兆。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溺水、药物过量或窒息等紧急状况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这些情况下，患者可能因缺氧而急需人工呼吸和胸外按压。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15" r="1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99" b="18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952" b="1895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仅在紧急情况下使用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单人心肺复苏应当仅在紧急情况下使用，如呼叫急救人员并等待专业救援。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避免过度按压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胸外按压的力度要适中，避免过度用力导致肋骨骨折或其他伤害。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在实施心肺复苏过程中，应定期检查患者是否有反应，如呼唤、拍打等。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单人心肺复苏操作流程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08" r="292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若患者无意识，立即进行心肺复苏。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轻拍并大声呼唤患者，观察是否有反应。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迅速呼叫周围人寻求帮助。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同时拨打急救电话，简要说明情况。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呼救并拨打急救电话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167" r="71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将患者仰卧平放，找到按压位置（两乳头与胸廓连线的交叉处）。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一手掌根部放于按压部位，另一只手与之重叠，指尖抬起不接触胸壁。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肘关节伸直，借助身体力量向下按压，使胸廓下陷至少5cm，然后迅速放松，反复进行。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73" r="217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将患者头偏向一侧，清除口鼻分泌物及异物。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用一手压住患者前额，另一手托起下颌，使患者头部后仰。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542" r="7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用压前额的手捏住患者鼻孔，深吸一口气后对患者口部吹气。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吹气时注意观察患者胸部有无起伏，吹气量不宜过大，以免引起胃部胀气。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单人心肺复苏的要点与技巧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按压位置在胸骨下段，双手交叠，掌根放于按压部位，手臂与地面垂直向下按压。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447" b="84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083" b="2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67" r="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按压深度为5-6cm，每次按压后胸廓应完全回弹，尽量减少按压中断。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按压频率为100-120次/分钟，尽量保持规律。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胸外按压的要点与技巧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https://d.book118.com/898126051043006031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2024-09-08T04:33:48.409</cp:lastPrinted>
  <dcterms:created xsi:type="dcterms:W3CDTF">2024-09-07T20:33:48Z</dcterms:created>
  <dcterms:modified xsi:type="dcterms:W3CDTF">2024-09-07T20:33:50Z</dcterms:modified>
</cp:coreProperties>
</file>