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FA10F-442C-4D7E-A1DE-9672128CD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9DFA3-9D71-47C9-BA1B-D0053DFD1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AC3A7-0AAF-41B9-AB5E-2F2A5FF4D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6E82C-9F97-4AD5-A7A0-AF718AF88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E3A334-EA2F-44AF-AAE0-E6301C863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F245AE-1BA4-4D3F-B225-A38601929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8C8218-06CE-4C9B-930F-DED3D4572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0435D-DF10-479B-B1B6-3F8F87031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92DE9-9D08-4596-BD17-C400A7043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42723-DBB3-41C7-8516-BA761013A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DFBC2-666A-4687-9738-C5AC4989E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270250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咯血问诊要点课件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问诊的重要性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问诊技巧与要点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咯血常见病因及问诊重点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咯血并发症及问诊要点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咯血患者的健康教育与管理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咯血的基本概念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咯血是指喉部以下的呼吸道任何部位出血，经喉头、口腔而咯出。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痰中带血、小量咯血、大量咯血等，可能伴有咳嗽、胸闷、呼吸困难等症状。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包括支气管扩张、肺结核、肺癌、肺炎等，也可能与心血管疾病、血液病等全身性疾病有关。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咯血的病理机制主要包括炎症、肿瘤、血管病变等，这些病变导致呼吸道血管破裂出血。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67" r="159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通过患者的症状、体征、影像学检查和实验室检查等综合判断，确定咯血的部位和原因。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需与其他类似症状的疾病进行鉴别，如咽喉炎、支气管扩张、肺炎等。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问诊的重要性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43" b="65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询问患者咯血的起始时间、频率和持续时间，以了解咯血的症状表现和严重程度。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询问患者是否有其他伴随症状，如咳嗽、胸痛、发热等，以便综合评估病情。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了解患者的既往病史、家族史和用药情况，以排除可能的病因和并发症。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根据问诊结果，初步判断咯血的病因和严重程度，为后续治疗提供依据。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根据患者的具体情况，制定个性化的治疗方案，包括药物治疗、生活方式调整和手术治疗等。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在治疗过程中，根据患者的反馈和病情变化，及时调整治疗方案，以提高治疗效果。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确定治疗方案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结合实验室检查、影像学检查和其他辅助检查结果，综合分析患者的病情，提高诊断的准确率。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在诊断过程中，注意排除其他可能的疾病和病因，避免误诊和漏诊的发生。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110" r="811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2521" b="2252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通过问诊，收集患者的症状和体征信息，为后续的实验室检查和影像学检查提供参考依据。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提高诊断准确率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https://d.book118.com/898127025053006024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2024-08-31T12:25:51.827</cp:lastPrinted>
  <dcterms:created xsi:type="dcterms:W3CDTF">2024-08-31T04:25:51Z</dcterms:created>
  <dcterms:modified xsi:type="dcterms:W3CDTF">2024-08-31T04:25:53Z</dcterms:modified>
</cp:coreProperties>
</file>