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27EC28-6992-4D29-AA21-14B5B9908C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EF1712-38A5-4E5F-AFD8-96C7EB96A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3ADA8B-1821-49EC-8295-5D98E0EB6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CE201C-695B-4510-A6AA-F04B53AD23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53EF2B-0660-4DBF-BCED-7A6750A2AE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46A7B8-0378-49C2-BC71-B32F6925A7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A65522-AB50-44F3-A92E-89FC197AD3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528A65-CAF2-4593-8401-23ECD50B27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02F139-C32F-412B-90D6-A4EE3DB5B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681FE6-C72C-4F18-8FF5-4333E26FA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CEED9-3040-4C18-BE2A-D241A36C6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27055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《出纳业务的核算》PPT课件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出纳业务概述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出纳业务流程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出纳业务核算方法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出纳业务的风险与防范</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出纳业务案例分析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出纳业务概述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出纳的定义</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出纳是指负责企业或机构现金和票据收付、保管以及银行结算的人员。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出纳的职责</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出纳的主要职责是确保企业或机构的现金和票据流动的准确性和及时性，并维护良好的银行关系。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出纳的定义与职责</a:t>
            </a:r>
          </a:p>
        </p:txBody>
      </p:sp>
      <p:pic>
        <p:nvPicPr>
          <p:cNvPr id="10" name="Picture 10"/>
          <p:cNvPicPr>
            <a:picLocks noChangeAspect="1"/>
          </p:cNvPicPr>
          <p:nvPr/>
        </p:nvPicPr>
        <p:blipFill>
          <a:blip r:embed="rId2"/>
          <a:srcRect l="20000" r="20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出纳的定义与职责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出纳工作的特点与要求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总结词</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出纳工作具有高精度、高效率、高安全性的特点，需要严格遵守相关法规和制度。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出纳工作的特点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出纳人员需要具备良好的职业道德、高度的责任心、严谨的工作态度以及熟练的业务操作能力。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出纳工作的要求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出纳工作的特点与要求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出纳与会计的关系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出纳和会计都是企业或机构财务部门的重要组成部分，两者相互协作，共同完成企业的财务管理。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出纳与会计的联系</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出纳主要负责现金和票据的收付、保管以及银行结算等具体工作，而会计则负责账务处理、报表编制和分析等管理工作。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出纳与会计的区别</a:t>
            </a:r>
          </a:p>
        </p:txBody>
      </p:sp>
      <p:pic>
        <p:nvPicPr>
          <p:cNvPr id="9" name="Picture 9"/>
          <p:cNvPicPr>
            <a:picLocks noChangeAspect="1"/>
          </p:cNvPicPr>
          <p:nvPr/>
        </p:nvPicPr>
        <p:blipFill>
          <a:blip r:embed="rId2"/>
          <a:srcRect l="8125" r="8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出纳与会计的关系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出纳业务流程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现金收付业务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现金收付业务的概述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现金收付业务是出纳人员最基本的工作之一，包括收取现金和支付现金。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现金收付业务的流程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现金收付业务的流程包括接收现金、核对金额、确认无误后进行支付，并确保现金的安全保管。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现金收付业务的风险控制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为了确保现金收付业务的正确性和安全性，需要采取一系列的风险控制措施，如核对金额、检查凭证等。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208" r="122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银行存款收付业务是指将现金存入银行或将银行账户中的资金取出。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银行存款收付业务的概述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银行存款收付业务的流程包括填写存款单或取款单、核对金额、进行支付或收款，并确保银行账户信息的准确性和安全性。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银行存款收付业务的流程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为了确保银行存款收付业务的正确性和安全性，需要采取一系列的风险控制措施，如核对金额、检查凭证等。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银行存款收付业务的风险控制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银行存款收付业务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票据管理的风险控制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为了确保票据管理的安全性和有效性，需要采取一系列的风险控制措施，如限制非授权人员接触票据、定期核销等。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票据管理的概述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票据管理是指对各种票据的保管、使用和核销等工作的管理。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票据管理的流程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票据管理的流程包括票据的领取、使用、核销和归档等环节，需要确保票据信息的完整性和准确性。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票据管理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日记账的登记与核对的概述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日记账是企业财务核算中的重要账簿之一，用于记录企业每日的收支情况。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日记账的登记与核对的流程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日记账的登记与核对的流程包括根据原始凭证登记日记账、核对账目和确保账簿信息的准确性和完整性。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日记账的登记与核对的风险控制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为了确保日记账的准确性和完整性，需要采取一系列的风险控制措施，如核对账目、定期审计等。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日记账的登记与核对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出纳业务核算方法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对现金收入进行分类，记录每笔收入的来源和金额，确保现金收入与销售记录一致。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现金收入核算</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对现金支出进行分类，记录每笔支出的用途和金额，确保现金支出与相关费用或采购记录一致。</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现金支出核算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现金收付核算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https://d.book118.com/898127055141006023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2024-08-30T18:42:41.247</cp:lastPrinted>
  <dcterms:created xsi:type="dcterms:W3CDTF">2024-08-30T10:42:41Z</dcterms:created>
  <dcterms:modified xsi:type="dcterms:W3CDTF">2024-08-30T10:42:43Z</dcterms:modified>
</cp:coreProperties>
</file>