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4C048-E007-42AF-B39D-0BAA557FC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EE17E-4FA3-4338-B872-BD5EFFA13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BE039-7D25-4100-AB79-F3AA5A401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1A3ECB-70A0-46C8-AC64-FFA4659DF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927B9E-1B79-4638-BD5A-E526B12FB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600EE7-57D2-4F0C-BF52-1A75E27EF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972C06-E1B9-4547-A5A4-859DC5A6F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743167-E481-49EA-A4A1-2BC9E5496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D2DC0D-9253-4C09-8100-2F438E369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F94AE-7980-44A4-8E6E-4636ADD0F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0523A-3672-403E-865E-15770F335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3000400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ppt背景图预防诈骗怎么做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诈骗类型与手段分析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预防诈骗意识培养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预防诈骗技巧与方法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家庭、学校、社会共同参与预防诈骗工作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利用技术手段加强预防诈骗工作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总结与展望：共同努力，共建和谐社会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诈骗类型与手段分析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通过电话、短信、社交媒体等渠道进行诈骗，以获取个人信息、骗取钱财等为目的。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电信诈骗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网络诈骗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125" r="11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街头诈骗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利用网络技术手段，通过虚假网站、钓鱼邮件、恶意链接等方式实施诈骗。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在街头、商场、车站等公共场所利用假币、假珠宝等物品进行诈骗。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常见诈骗类型介绍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诈骗分子常常冒充公安、银行、快递等机构工作人员，以获取个人信息或骗取钱财。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833" b="3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583" r="14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假冒身份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诈骗分子承诺高回报、低风险的投资机会，以诱骗受害者上当受骗。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虚假承诺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诈骗分子利用感情、信任等关系，骗取受害者的钱财或感情。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情感诈骗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诈骗手段与技巧剖析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939" b="109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139" b="111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受害者心理分析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贪图小利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很多受害者都因为贪图小利而放松警惕，被诈骗分子利用。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缺乏防范意识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一些受害者缺乏防范意识，对诈骗手段和技巧不了解，容易上当受骗。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情感波动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一些受害者在情感波动时，容易受到诈骗分子的影响，做出错误的决策。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预防诈骗意识培养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谨慎使用公共Wi-Fi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避免在公共Wi-Fi下进行敏感信息的传输，以免被黑客窃取。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定期更换密码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对重要账号定期更换密码，避免使用弱密码。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保护个人隐私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不随意透露个人信息，如身份证号、银行卡号、密码等。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042" b="10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提高个人信息保护意识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仔细甄别信息来源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不轻信来路不明的信息，特别是涉及个人财产和隐私的信息。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核实信息内容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对信息内容进行核实，可以通过官方渠道或搜索引擎进行验证。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警惕诈骗电话和短信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对于陌生电话和短信要保持警惕，不轻易相信对方身份。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学会辨别真伪信息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在与陌生人交往时，要建立信任基础，避免盲目相信对方。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建立信任基础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对于高回报的投资项目要保持警惕，避免被诈骗。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警惕投资诈骗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0718" b="1071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708" r="9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对于陌生人的诱惑要学会拒绝，不要贪图小便宜而受骗。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学会拒绝诱惑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增强防范意识，不轻信他人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https://d.book118.com/898130004004006025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2024-09-01T10:22:12.204</cp:lastPrinted>
  <dcterms:created xsi:type="dcterms:W3CDTF">2024-09-01T02:22:12Z</dcterms:created>
  <dcterms:modified xsi:type="dcterms:W3CDTF">2024-09-01T02:22:14Z</dcterms:modified>
</cp:coreProperties>
</file>