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5AEF9-284A-458C-A243-E7DEA928A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A62E1-D088-49A2-9464-0E4D7969B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43820-C3CB-4957-90A7-F1A9DD895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5E0D8-0F0C-4A47-A1D0-B2BC542A1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2C3CF5-6409-4A9C-9B4B-B18CD7589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854A52-9D6C-441A-B58C-BBA60E8F3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9E2DA2-979C-4598-B149-0199513BE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A6ECB-2D82-429B-9321-F1755873E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4078B-C120-4202-9137-A35EC83D5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FFAB4-DCED-46B8-8AEC-DE71C1CA6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55265-470D-49BC-B366-C017FB302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3000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剖宫产出血术后护理查房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剖宫产出血术后护理概述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剖宫产出血术后护理操作流程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剖宫产出血术后并发症的预防与处理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剖宫产出血术后护理的注意事项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剖宫产出血术后护理实践案例分享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剖宫产出血术后护理概述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有效的术后护理可以帮助产妇快速恢复身体，减少并发症的发生。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促进产妇术后恢复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保障母婴安全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通过及时发现和处理术后出血等问题，可以保障母婴的生命安全。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专业的术后护理有助于提高医疗质量，提升医院的服务水平。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剖宫产出血术后护理的重要性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保持伤口清洁，定期更换敷料，降低感染风险。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采取有效的疼痛控制措施，如药物治疗和物理治疗，缓解产妇的疼痛感。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控制疼痛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根据产妇的恢复情况，制定个性化的康复计划，促进术后恢复。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剖宫产出血术后护理的目标和原则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以疾病为中心，侧重于伤口护理和疼痛控制。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以产妇为中心，关注心理、社会和情感方面的需求。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现代护理模式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基于科学研究证据，结合临床实践经验，制定个性化的护理方案。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剖宫产出血术后护理的发展历程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剖宫产出血术后护理操作流程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281" b="3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624" b="36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术后立即监测患者的生命体征，包括心率、血压、呼吸频率和体温等。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出血量评估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准确评估并记录术后的出血量，及时发现并处理出血情况。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评估患者的疼痛程度，以便采取适当的疼痛管理措施。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采取适当的疼痛缓解措施，如使用止痛药或镇痛泵。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保持伤口清洁干燥，定期更换敷料，避免感染。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伤口愈合观察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密切观察伤口愈合情况，及时发现并处理愈合不良或感染等问题。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对患者进行疼痛评估，了解疼痛程度和性质。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根据疼痛程度，给予适当的止痛药或镇痛泵治疗。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采用物理治疗、按摩、放松等方法缓解疼痛。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饮食种类与量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根据患者的营养需求和消化能力，选择合适的饮食种类和量。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根据患者的具体情况，逐步调整饮食结构，促进康复。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禁食与进食时间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根据手术情况和医生指导，确定禁食和进食的时间。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活动指导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根据患者的恢复情况，指导其在术后逐步恢复活动。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根据患者的具体情况，制定个性化的康复训练计划，促进功能恢复。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采取措施预防术后并发症的发生，如血栓形成、感染等。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活动与康复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剖宫产出血术后并发症的预防与处理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https://d.book118.com/898130006010006050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2024-09-29T14:35:56.398</cp:lastPrinted>
  <dcterms:created xsi:type="dcterms:W3CDTF">2024-09-29T06:35:56Z</dcterms:created>
  <dcterms:modified xsi:type="dcterms:W3CDTF">2024-09-29T06:35:58Z</dcterms:modified>
</cp:coreProperties>
</file>