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B15CA-EF5D-4053-87C8-C4634D8AF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5633B-AF12-4D93-B13C-02E60946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6E897-2A80-481F-8F5D-F195E8B4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E28D4-7428-49AE-B1F7-D44EEC26B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7AA16-2A44-4DC9-8685-E598BBE50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0995F-3D94-4A3D-9782-07AF1461C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7C29A-5E6E-4D07-8BF3-F9FB0972F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642F9-B2F9-47C9-8095-0FAA3E38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FFED6-73E8-439C-93C7-2AC2754E4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ED635-B8B0-4CAE-AD9D-922B532F8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D0956-2C41-46AA-A5FA-B42A3A543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001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剖宫产产后护理查房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剖宫产产后常见问题及处理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剖宫产产后恢复与复查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剖宫产产后护理案例分享与讨论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剖宫产产后护理概述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恶露排出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疲劳和虚弱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剖宫产产后的生理变化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剖宫产手术会在腹部留下伤口，术后会有不同程度的疼痛感。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术后子宫需要恢复到孕前状态，会有子宫收缩的现象，可能会引起疼痛。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术后会有恶露排出，这是正常的生理现象，恶露的量和颜色会逐渐减少。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术后身体需要恢复，可能会感到疲劳和虚弱，需要休息和护理。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97" r="103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322" b="123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39" r="189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剖宫产产后的护理重要性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正确的护理可以帮助伤口快速愈合，减少感染的风险。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及时发现并处理并发症，如产后出血、感染等。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减轻疼痛和不适感，提高产妇的舒适度。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护理查房可以帮助产妇更好地了解如何进行母乳喂养，促进母婴之间的情感联系。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促进伤口愈合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提高产妇舒适度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促进母乳喂养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剖宫产产后护理要点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保持伤口干燥，定期更换敷料，避免感染。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伤口清洁与消毒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观察伤口愈合情况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根据产妇疼痛程度，采取适当的止痛措施，如口服止痛药或使用镇痛泵。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留意伤口的红肿、渗出等情况，及时处理异常情况。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选择清淡、易消化的食物，逐渐增加蛋白质和脂肪的摄入。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保持充足的水分摄入，有助于伤口愈合和哺乳。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避免辛辣、生冷、油腻等刺激性食物，以免影响伤口愈合和哺乳。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给予产妇足够的情感支持，帮助其缓解紧张、焦虑等情绪。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保证产妇充足的睡眠时间，创造安静、舒适的睡眠环境。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对疼痛敏感的产妇进行心理辅导，帮助其正确面对疼痛，增强信心。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疼痛心理辅导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在医生允许的情况下，指导产妇适当活动，促进血液循环和伤口愈合。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活动指导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保证产妇足够的休息时间，避免过度疲劳和剧烈运动。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剖宫产产后常见问题及处理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https://d.book118.com/898130010010006050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2024-09-29T14:35:57.403</cp:lastPrinted>
  <dcterms:created xsi:type="dcterms:W3CDTF">2024-09-29T06:35:57Z</dcterms:created>
  <dcterms:modified xsi:type="dcterms:W3CDTF">2024-09-29T06:35:59Z</dcterms:modified>
</cp:coreProperties>
</file>