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4A1F0-97AA-4504-BAC0-584C9C939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E632D-CBF3-47AE-88FA-958DFE0C8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B5E99-A1B2-4DCA-ABB3-DDEC7719E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9B368-D4A1-4636-8916-F654F1952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B42087-57C5-4D99-8D2B-E3CA908D8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26177F-94A6-47A8-BCC9-C64325064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0EC307-C0FE-4D86-908E-B58C08650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F0851-5EE1-4118-9C0D-C0319BEB2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A165F-E6F7-4D7B-95EF-B23EF58F3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17533-DBE6-4294-9FB4-814F36FCE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10423-BF0E-4285-80DE-416CE0077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30030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版幼儿园师德师风培训党课\n## 1.幼儿园师德师风的重要性及意义\n### 1.1幼儿园师德师风对幼儿成长的影响\n### 1.2幼儿园师德师风对教师职业发展的影响\n### 1.3幼儿园师德师风对教育行业的影响\n## 2.新版幼儿园师德师风培训内容解析\n### 2.1新版幼儿园师德师风培训的主要变化\n### 2.2新版幼儿园师德师风培训的核心内容\n### 2.3新版幼儿园师德师风培训的实施方案\n## 3.幼儿园师德师风培训的实施策略与方法\n### 3.1组织教师参加线上线下培训\n### 3.2开展幼儿园师德师风主题活动\n### 3.3建立幼儿园师德师风考核评价机制\n## 4.幼儿园师德师风培训的实践案例与启示\n### 4.1优秀幼儿园师德师风培训实践案例分享\n### 4.2幼儿园师德师风培训中的问题与反思\n### 4.3幼儿园师德师风培训的改进措施与建议\n## 5.总结与展望\n### 5.1新版幼儿园师德师风培训的成果总结\n### 5.2幼儿园师德师风培训的未来发展趋势\n### 5.3持续提升幼儿园师德师风水平的重要性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500"/>
              <a:t>新版幼儿园师德师风培训党课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幼儿园师德师风的重要性及意义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6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形成良好的道德品质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言传身教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对幼儿的道德观念有重要影响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幼儿在教师的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榜样作用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下学会尊重、诚实、善良等品质</a:t>
                </a:r>
                <a:endParaRPr/>
              </a:p>
            </p:txBody>
          </p:sp>
          <p:sp>
            <p:nvSpPr>
              <p:cNvPr id="17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培养健康的心理发展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关爱与鼓励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有助于幼儿建立自信心和自尊心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耐心与倾听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能够帮助幼儿缓解压力，保持良好的心理状态</a:t>
                </a:r>
                <a:endParaRPr/>
              </a:p>
            </p:txBody>
          </p:sp>
          <p:sp>
            <p:nvSpPr>
              <p:cNvPr id="17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促进幼儿的社会适应能力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引导与教导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帮助幼儿学会与人交往，适应社会环境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教育方式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影响幼儿的团队合作能力和问题解决能力</a:t>
                </a:r>
                <a:endParaRPr/>
              </a:p>
            </p:txBody>
          </p:sp>
          <p:sp>
            <p:nvSpPr>
              <p:cNvPr id="17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幼儿园师德师风对幼儿成长的影响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提高教师的教育教学能力</a:t>
                </a:r>
                <a:endParaRPr/>
              </a:p>
            </p:txBody>
          </p:sp>
          <p:sp>
            <p:nvSpPr>
              <p:cNvPr id="18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有助于教师更深入地了解幼儿需求，提高教学质量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关爱与负责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能够激发幼儿的学习兴趣，提高教育效果</a:t>
                </a:r>
                <a:endParaRPr/>
              </a:p>
            </p:txBody>
          </p:sp>
        </p:grpSp>
        <p:grpSp>
          <p:nvGrpSpPr>
            <p:cNvPr id="18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增强教师的职业认同感</a:t>
                </a:r>
                <a:endParaRPr/>
              </a:p>
            </p:txBody>
          </p:sp>
          <p:sp>
            <p:nvSpPr>
              <p:cNvPr id="18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使教师更加尊重自己的职业，增强职业自豪感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榜样作用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有助于树立良好的教育形象，提高职业认同感</a:t>
                </a:r>
                <a:endParaRPr/>
              </a:p>
            </p:txBody>
          </p:sp>
        </p:grpSp>
        <p:grpSp>
          <p:nvGrpSpPr>
            <p:cNvPr id="19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有利于教师的职业发展</a:t>
                </a:r>
                <a:endParaRPr/>
              </a:p>
            </p:txBody>
          </p:sp>
          <p:sp>
            <p:nvSpPr>
              <p:cNvPr id="19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是教师职业发展的基石，有助于教师在行业内脱颖而出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专业素养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教育理念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在师德师风的基础上得到提升，有利于职业发展</a:t>
                </a:r>
                <a:endParaRPr/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幼儿园师德师风对教师职业发展的影响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提高教育行业的整体水平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幼儿园师德师风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有助于提高整个教育行业的道德水平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专业素养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教育理念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在教育行业中得到传播和推广</a:t>
                </a:r>
                <a:endParaRPr/>
              </a:p>
            </p:txBody>
          </p:sp>
          <p:sp>
            <p:nvSpPr>
              <p:cNvPr id="20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树立教育行业的良好形象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师德师风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有助于树立教育行业在社会中的良好形象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榜样作用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和教育成果有助于提高教育行业的社会认可度</a:t>
                </a:r>
                <a:endParaRPr/>
              </a:p>
            </p:txBody>
          </p:sp>
          <p:sp>
            <p:nvSpPr>
              <p:cNvPr id="20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促进教育行业的健康发展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幼儿园师德师风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有助于教育行业在道德和法律的框架内健康发展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教育理念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专业素养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有助于推动教育行业的创新和发展</a:t>
                </a:r>
                <a:endParaRPr/>
              </a:p>
            </p:txBody>
          </p:sp>
          <p:sp>
            <p:nvSpPr>
              <p:cNvPr id="20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幼儿园师德师风对教育行业的影响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新版幼儿园师德师风培训内容解析</a:t>
            </a:r>
            <a:endParaRPr/>
          </a:p>
        </p:txBody>
      </p:sp>
      <p:sp>
        <p:nvSpPr>
          <p:cNvPr id="21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更注重实践性和操作性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新版培训内容更加强调教师在实际操作中的师德师风表现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实际操作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帮助教师更好地理解和应用师德师风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更注重针对性和实效性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新版培训内容针对当前幼儿园师德师风存在的问题进行分析和指导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问题解决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经验交流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提高培训的实效性和针对性</a:t>
                </a:r>
                <a:endParaRPr/>
              </a:p>
            </p:txBody>
          </p:sp>
          <p:pic>
            <p:nvPicPr>
              <p:cNvPr id="22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更注重全面性和系统性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新版培训内容涵盖了幼儿园师德师风的各个方面，形成了完整的体系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知识讲解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技能培训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提高教师的师德师风水平和综合素质</a:t>
                </a:r>
                <a:endParaRPr/>
              </a:p>
            </p:txBody>
          </p:sp>
          <p:pic>
            <p:nvPicPr>
              <p:cNvPr id="22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新版幼儿园师德师风培训的主要变化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幼儿园师德师风的基本理论和要求</a:t>
                </a:r>
                <a:endParaRPr/>
              </a:p>
            </p:txBody>
          </p:sp>
          <p:sp>
            <p:nvSpPr>
              <p:cNvPr id="23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讲解幼儿园师德师风的概念、原则和基本要求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分析幼儿园师德师风的重要性及其对幼儿、教师和教育行业的影响</a:t>
                </a:r>
                <a:endParaRPr/>
              </a:p>
            </p:txBody>
          </p:sp>
        </p:grpSp>
        <p:grpSp>
          <p:nvGrpSpPr>
            <p:cNvPr id="23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幼儿园师德师风的实践方法和技巧</a:t>
                </a:r>
                <a:endParaRPr/>
              </a:p>
            </p:txBody>
          </p:sp>
          <p:sp>
            <p:nvSpPr>
              <p:cNvPr id="23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介绍幼儿园师德师风实践中的有效方法和技巧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实际操作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帮助教师提高师德师风实践能力</a:t>
                </a:r>
                <a:endParaRPr/>
              </a:p>
            </p:txBody>
          </p:sp>
        </p:grpSp>
        <p:grpSp>
          <p:nvGrpSpPr>
            <p:cNvPr id="23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幼儿园师德师风的评价与反馈</a:t>
                </a:r>
                <a:endParaRPr/>
              </a:p>
            </p:txBody>
          </p:sp>
          <p:sp>
            <p:nvSpPr>
              <p:cNvPr id="24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介绍幼儿园师德师风评价的方法和标准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分析幼儿园师德师风评价的结果和反馈，为教师提供改进方向</a:t>
                </a:r>
                <a:endParaRPr/>
              </a:p>
            </p:txBody>
          </p:sp>
        </p:grpSp>
      </p:grpSp>
      <p:pic>
        <p:nvPicPr>
          <p:cNvPr id="24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新版幼儿园师德师风培训的核心内容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新版幼儿园师德师风培训的实施方案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50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培训组织与实施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明确培训的组织架构，分工明确，责任到人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制定培训的实施计划，包括培训时间、地点、内容等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培训资源与保障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提供丰富的培训资源，如教材、课件、案例分析等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保障培训的实施，如场地、设备、经费等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培训效果评估与反馈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对培训效果进行评估，包括教师的学习成果、实践能力等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将评估结果反馈给教师，为今后的培训提供参考和改进方向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幼儿园师德师风培训的实施策略与方法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线上培训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利用网络平台，如在线教育平台、微信群等，开展线上培训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视频教学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在线讨论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等方式，提高培训的灵活性和便捷性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线下培训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组织教师参加集中的线下培训，如讲座、研讨会等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实际操作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提高教师的师德师风实践能力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组织教师参加线上线下培训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https://d.book118.com/898130030025006042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新版幼儿园师德师风培训党课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2024-09-21T05:08:17.183</cp:lastPrinted>
  <dcterms:created xsi:type="dcterms:W3CDTF">2024-09-20T21:08:17Z</dcterms:created>
  <dcterms:modified xsi:type="dcterms:W3CDTF">2024-09-20T21:08:19Z</dcterms:modified>
</cp:coreProperties>
</file>