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F39B8-6599-408B-840D-3B11B6B1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17C90-4CD3-4169-ABF4-EC63B594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DFD0B-7D2C-4CD1-B1E5-5E269244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35810-6061-4FE0-959B-2BEDFE68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6ABF2-53D2-44F4-8B85-61C0EE59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F08A1-0CFA-462B-BD52-8310BED1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97FC0-C06D-46AC-BE68-D07D79F5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2B25D-94FF-4FF5-AC34-DA2F5991E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6BFF7-4A17-4498-B342-0BE7D866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19A07-A8B7-472A-B4B1-2E180D55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9727-9D6A-4BE5-BEB8-B2A7D50E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93" r:id="rId2"/>
    <p:sldLayoutId id="2147489994" r:id="rId3"/>
    <p:sldLayoutId id="2147489995" r:id="rId4"/>
    <p:sldLayoutId id="2147489996" r:id="rId5"/>
    <p:sldLayoutId id="2147489997" r:id="rId6"/>
    <p:sldLayoutId id="2147489998" r:id="rId7"/>
    <p:sldLayoutId id="2147489999" r:id="rId8"/>
    <p:sldLayoutId id="2147490000" r:id="rId9"/>
    <p:sldLayoutId id="2147490001" r:id="rId10"/>
    <p:sldLayoutId id="21474900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18" Type="http://schemas.openxmlformats.org/officeDocument/2006/relationships/tags" Target="../tags/tag456.xml" /><Relationship Id="rId19" Type="http://schemas.openxmlformats.org/officeDocument/2006/relationships/tags" Target="../tags/tag457.xml" /><Relationship Id="rId2" Type="http://schemas.openxmlformats.org/officeDocument/2006/relationships/tags" Target="../tags/tag440.xml" /><Relationship Id="rId20" Type="http://schemas.openxmlformats.org/officeDocument/2006/relationships/tags" Target="../tags/tag458.xml" /><Relationship Id="rId21" Type="http://schemas.openxmlformats.org/officeDocument/2006/relationships/tags" Target="../tags/tag459.xml" /><Relationship Id="rId22" Type="http://schemas.openxmlformats.org/officeDocument/2006/relationships/tags" Target="../tags/tag460.xml" /><Relationship Id="rId23" Type="http://schemas.openxmlformats.org/officeDocument/2006/relationships/tags" Target="../tags/tag461.xml" /><Relationship Id="rId24" Type="http://schemas.openxmlformats.org/officeDocument/2006/relationships/tags" Target="../tags/tag462.xml" /><Relationship Id="rId25" Type="http://schemas.openxmlformats.org/officeDocument/2006/relationships/tags" Target="../tags/tag463.xml" /><Relationship Id="rId26" Type="http://schemas.openxmlformats.org/officeDocument/2006/relationships/tags" Target="../tags/tag464.xml" /><Relationship Id="rId27" Type="http://schemas.openxmlformats.org/officeDocument/2006/relationships/tags" Target="../tags/tag465.xml" /><Relationship Id="rId28" Type="http://schemas.openxmlformats.org/officeDocument/2006/relationships/tags" Target="../tags/tag466.xml" /><Relationship Id="rId29" Type="http://schemas.openxmlformats.org/officeDocument/2006/relationships/tags" Target="../tags/tag467.xml" /><Relationship Id="rId3" Type="http://schemas.openxmlformats.org/officeDocument/2006/relationships/tags" Target="../tags/tag441.xml" /><Relationship Id="rId30" Type="http://schemas.openxmlformats.org/officeDocument/2006/relationships/tags" Target="../tags/tag468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9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tags" Target="../tags/tag472.xml" /><Relationship Id="rId6" Type="http://schemas.openxmlformats.org/officeDocument/2006/relationships/tags" Target="../tags/tag473.xml" /><Relationship Id="rId7" Type="http://schemas.openxmlformats.org/officeDocument/2006/relationships/tags" Target="../tags/tag4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8.xml" /><Relationship Id="rId11" Type="http://schemas.openxmlformats.org/officeDocument/2006/relationships/tags" Target="../tags/tag499.xml" /><Relationship Id="rId12" Type="http://schemas.openxmlformats.org/officeDocument/2006/relationships/tags" Target="../tags/tag500.xml" /><Relationship Id="rId13" Type="http://schemas.openxmlformats.org/officeDocument/2006/relationships/tags" Target="../tags/tag501.xml" /><Relationship Id="rId2" Type="http://schemas.openxmlformats.org/officeDocument/2006/relationships/tags" Target="../tags/tag490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Relationship Id="rId6" Type="http://schemas.openxmlformats.org/officeDocument/2006/relationships/tags" Target="../tags/tag494.xml" /><Relationship Id="rId7" Type="http://schemas.openxmlformats.org/officeDocument/2006/relationships/tags" Target="../tags/tag495.xml" /><Relationship Id="rId8" Type="http://schemas.openxmlformats.org/officeDocument/2006/relationships/tags" Target="../tags/tag496.xml" /><Relationship Id="rId9" Type="http://schemas.openxmlformats.org/officeDocument/2006/relationships/tags" Target="../tags/tag4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2.xml" /><Relationship Id="rId11" Type="http://schemas.openxmlformats.org/officeDocument/2006/relationships/tags" Target="../tags/tag523.xml" /><Relationship Id="rId12" Type="http://schemas.openxmlformats.org/officeDocument/2006/relationships/tags" Target="../tags/tag524.xml" /><Relationship Id="rId13" Type="http://schemas.openxmlformats.org/officeDocument/2006/relationships/tags" Target="../tags/tag525.xml" /><Relationship Id="rId2" Type="http://schemas.openxmlformats.org/officeDocument/2006/relationships/tags" Target="../tags/tag514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tags" Target="../tags/tag517.xml" /><Relationship Id="rId6" Type="http://schemas.openxmlformats.org/officeDocument/2006/relationships/tags" Target="../tags/tag518.xml" /><Relationship Id="rId7" Type="http://schemas.openxmlformats.org/officeDocument/2006/relationships/tags" Target="../tags/tag519.xml" /><Relationship Id="rId8" Type="http://schemas.openxmlformats.org/officeDocument/2006/relationships/tags" Target="../tags/tag520.xml" /><Relationship Id="rId9" Type="http://schemas.openxmlformats.org/officeDocument/2006/relationships/tags" Target="../tags/tag5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26.xml" /><Relationship Id="rId3" Type="http://schemas.openxmlformats.org/officeDocument/2006/relationships/tags" Target="../tags/tag527.xml" /><Relationship Id="rId4" Type="http://schemas.openxmlformats.org/officeDocument/2006/relationships/tags" Target="../tags/tag5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004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2023年工程项目主管年终业务工作总结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工作目标与完成情况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工程项目执行与管理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业务拓展与合作伙伴关系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技术创新与提升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bg1"/>
                </a:solidFill>
                <a:latin typeface="+mj-ea"/>
                <a:ea typeface="+mj-ea"/>
              </a:rPr>
              <a:t>总结与展望</a:t>
            </a:r>
            <a:endParaRPr lang="zh-CN" altLang="en-US" sz="17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工作目标与完成情况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制定的工作目标</a:t>
            </a:r>
            <a:endParaRPr lang="zh-CN" altLang="en-US"/>
          </a:p>
        </p:txBody>
      </p:sp>
      <p:sp>
        <p:nvSpPr>
          <p:cNvPr id="10513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3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提高工程项目进度和质量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建立良好的客户关系和供应商合作关系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提升团队凝聚力和执行力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降低成本和风险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完成情况及自我评价</a:t>
            </a:r>
            <a:endParaRPr lang="zh-CN" altLang="en-US"/>
          </a:p>
        </p:txBody>
      </p:sp>
      <p:sp>
        <p:nvSpPr>
          <p:cNvPr id="1051444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46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48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完成情况：按时按质完成各项任务，实现项目目标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450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5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454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自我评价：在工作中不断学习进步，提升自身能力，取得良好业绩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工程项目执行与管理</a:t>
            </a:r>
            <a:endParaRPr lang="zh-CN" altLang="en-US"/>
          </a:p>
        </p:txBody>
      </p:sp>
      <p:sp>
        <p:nvSpPr>
          <p:cNvPr id="1051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7" name=""/>
        <p:cNvGrpSpPr/>
        <p:nvPr/>
      </p:nvGrpSpPr>
      <p:grpSpPr>
        <a:xfrm>
          <a:off x="0" y="0"/>
          <a:ext cx="0" cy="0"/>
        </a:xfrm>
      </p:grpSpPr>
      <p:sp>
        <p:nvSpPr>
          <p:cNvPr id="1052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项目进度管理</a:t>
            </a:r>
            <a:endParaRPr lang="zh-CN" altLang="en-US"/>
          </a:p>
        </p:txBody>
      </p:sp>
      <p:sp>
        <p:nvSpPr>
          <p:cNvPr id="10522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制定详细的项目计划和时间表，确保每个阶段的任务按时完成。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2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定期监控项目进度，及时发现和解决潜在问题，确保项目按计划推进。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2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协调各方资源，确保项目所需的人力、物力、财力得到有效利用。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2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2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及时调整项目计划，应对不可预见的变化和挑战，确保项目总体进度不受影响。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5" name=""/>
        <p:cNvGrpSpPr/>
        <p:nvPr/>
      </p:nvGrpSpPr>
      <p:grpSpPr>
        <a:xfrm>
          <a:off x="0" y="0"/>
          <a:ext cx="0" cy="0"/>
        </a:xfrm>
      </p:grpSpPr>
      <p:sp>
        <p:nvSpPr>
          <p:cNvPr id="1052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</a:t>
            </a:r>
            <a:endParaRPr lang="zh-CN" altLang="en-US"/>
          </a:p>
        </p:txBody>
      </p:sp>
      <p:sp>
        <p:nvSpPr>
          <p:cNvPr id="10523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3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4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制定质量标准和验收流程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4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4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定期进行质量检查和评估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5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及时处理质量问题和改进措施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5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5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客户反馈和满意度调查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  <p:sp>
        <p:nvSpPr>
          <p:cNvPr id="1052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</a:t>
            </a:r>
            <a:endParaRPr lang="zh-CN" altLang="en-US"/>
          </a:p>
        </p:txBody>
      </p:sp>
      <p:sp>
        <p:nvSpPr>
          <p:cNvPr id="10523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0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制定安全管理制度和操作规程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4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定期进行安全检查和隐患排查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4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1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实施安全培训和应急演练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41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及时处理安全事故和采取整改措施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团队建设与培训</a:t>
            </a:r>
            <a:endParaRPr lang="zh-CN" altLang="en-US"/>
          </a:p>
        </p:txBody>
      </p:sp>
      <p:sp>
        <p:nvSpPr>
          <p:cNvPr id="105246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组建高效团队：根据项目需求，合理配置人员，确保团队能力与项目要求相匹配。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6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6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6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培训与发展：定期组织内部培训，提升团队成员的专业技能和项目管理能力。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6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7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7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团队沟通与协作：建立有效的沟通机制，促进团队协作，确保项目信息畅通无阻。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7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7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7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团队文化与凝聚力：培养积极向上的团队文化，增强团队凝聚力，提高团队执行力。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8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8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业务拓展与合作伙伴关系</a:t>
            </a:r>
            <a:endParaRPr lang="zh-CN" altLang="en-US"/>
          </a:p>
        </p:txBody>
      </p:sp>
      <p:sp>
        <p:nvSpPr>
          <p:cNvPr id="10525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https://d.book118.com/898130044101006031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77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28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2023年工程项目主管年终业务工作总结</vt:lpstr>
      <vt:lpstr>目录</vt:lpstr>
      <vt:lpstr>添加章节标题</vt:lpstr>
      <vt:lpstr>工作目标与完成情况</vt:lpstr>
      <vt:lpstr>制定的工作目标</vt:lpstr>
      <vt:lpstr>完成情况及自我评价</vt:lpstr>
      <vt:lpstr>工程项目执行与管理</vt:lpstr>
      <vt:lpstr>项目进度管理</vt:lpstr>
      <vt:lpstr>质量管理</vt:lpstr>
      <vt:lpstr>安全管理</vt:lpstr>
      <vt:lpstr>团队建设与培训</vt:lpstr>
      <vt:lpstr>业务拓展与合作伙伴关系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2024-09-08T15:19:48.962</cp:lastPrinted>
  <dcterms:created xsi:type="dcterms:W3CDTF">2024-09-08T07:19:48Z</dcterms:created>
  <dcterms:modified xsi:type="dcterms:W3CDTF">2024-09-08T07:19:51Z</dcterms:modified>
</cp:coreProperties>
</file>