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11677-C491-4F2E-9F33-E5CF8C228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BE1D1-AFBF-4A9C-9360-BEB917877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572EC-145E-4112-A742-8BE08FA9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3C58E-D8B3-4CD0-A2CB-2FB83E081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EB0227-BA21-4865-B31E-FC8EC79CA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939629-425E-4D14-8BE9-36E6C7381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B9F3B-9172-43DB-BBA2-60A7EF83B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3196B-F148-4D49-9537-D9FB8EEC2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410A6-3D71-4C1F-87BB-E0C596D4E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AAA41-3393-46DB-ABE0-995CCC8A2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4E750-999B-4F2F-A819-8429F4BE4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0132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工会的安全文化传递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工会如何传递安全文化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工会在安全文化传递中的实践案例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47" r="35747"/>
          <a:stretch>
            <a:fillRect/>
          </a:stretch>
        </p:blipFill>
        <p:spPr>
          <a:xfrm>
            <a:off x="1256536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提升员工安全意识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通过工会的安全文化传递，提高员工对安全生产的认识和重视程度，增强安全防范意识。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促进企业安全发展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通过工会的安全文化传递，推动企业落实安全生产主体责任，提高安全管理水平，保障企业安全稳定发展。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维护员工合法权益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工会作为员工利益的代表，通过安全文化传递，维护员工在安全生产中的合法权益，促进员工身心健康。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安全文化的倡导者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工会应积极倡导企业安全文化，宣传安全生产的重要性和必要性，引导员工树立正确的安全价值观。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安全知识的传播者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工会应组织开展各类安全知识培训、讲座等活动，提高员工的安全知识水平，增强员工的安全防范能力。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安全行为的监督者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工会应对企业安全生产工作进行监督，发现安全隐患和问题及时提出整改意见，督促企业落实安全生产措施。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员工权益的维护者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当员工在安全生产中受到侵害时，工会应积极维护员工合法权益，为员工提供帮助和支持。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工会在安全文化传递中的角色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49" r="21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它体现了组织对安全的重视程度，以及员工对安全的认识和态度。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安全文化是一种组织内部的安全价值观、信念、行为准则和模式的总和。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通过强化安全意识，减少工作场所的事故和伤害。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使员工充分认识到安全的重要性，自觉遵守安全规章制度。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展示组织对员工安全和健康的关注，提高组织的社会责任感形象。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安全参与和沟通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鼓励员工参与安全事务，提供安全建议和意见反馈渠道。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安全检查和评估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定期对工作环境、设备等进行安全检查，评估潜在风险。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安全培训和教育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针对员工的安全知识、技能和意识进行的培训和教育。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安全价值观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组织内部对安全的共同认知和价值取向。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明确的安全管理制度和操作规范。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工会如何传递安全文化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9612" r="196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通过培训和教育传递安全知识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安全培训课程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工会可以组织安全培训课程，包括在线和线下形式，涵盖安全规章制度、安全操作规程、应急处理等内容。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安全知识竞赛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通过举办安全知识竞赛，激发员工学习安全知识的兴趣，提高员工的安全知识水平。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安全教育宣传册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工会可以制作安全教育宣传册，发放给员工，让员工随时了解安全相关知识和信息。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在特定的月份，如“安全生产月”，工会可以组织一系列的安全宣传活动，如安全展览、安全讲座等。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安全月活动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在工作场所张贴安全标语和海报，时刻提醒员工注意安全，提高员工的安全意识。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安全标语和海报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通过分享和分析安全事故案例，让员工认识到安全事故的严重性和危害，从而更加重视安全工作。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通过宣传和活动提高安全意识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工会可以组织定期的安全检查，发现问题及时反馈并督促整改，确保工作场所的安全。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员工安全建议征集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鼓励员工提出安全建议，对于有效的建议给予奖励，促进员工参与安全工作的积极性。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安全沟通与协商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建立有效的安全沟通机制，让员工能够及时反馈安全问题，工会积极与相关部门协商解决方案，共同维护工作环境的安全。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292" r="242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通过参与和沟通促进安全行为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https://d.book118.com/898130132101006040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2024-09-19T03:57:41.269</cp:lastPrinted>
  <dcterms:created xsi:type="dcterms:W3CDTF">2024-09-18T19:57:41Z</dcterms:created>
  <dcterms:modified xsi:type="dcterms:W3CDTF">2024-09-18T19:57:43Z</dcterms:modified>
</cp:coreProperties>
</file>