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FC473-77CD-4A40-940D-E093D53B4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82B78F-71CD-4FE7-88E0-76F8EE206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2B0CB2-DCDB-410F-AFE0-02C77B0FA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D672E4-485F-40CB-888E-B133D9A6E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EB4FA1-CD3C-4F1B-B099-0C74C2290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258723-90B0-4F4E-AE8C-EFEF19AB2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215C33-FDA0-4699-BD6F-F9202473F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926E86-8EB2-47B7-9F78-DE236AF82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0840A5-F305-4378-B44B-4B163AC92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4BE37-2BB5-43AD-BCED-48FE6472F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D79E6-4BA7-408D-8637-14703530E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13103703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村委会妇联述职工作报告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工作亮点与特色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工作反思与展望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团队建设与个人成长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56" r="188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237" r="1723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59" r="1655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本年度工作成果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加强妇女权益保护，提高妇女在家庭和社会中的地位，促进性别平等。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积极开展职业技能培训和创业扶持，提高妇女就业率，增加家庭收入。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开展妇女健康宣传教育活动，提高妇女健康意识和自我保健能力。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组织丰富多彩的妇女文化活动，丰富妇女的精神文化生活。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妇女权益保护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妇女就业促进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妇女健康服务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妇女文化活动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重点工作完成情况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完成妇女职业技能培训XX人次，提高了妇女的就业竞争力。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组织XX场次妇女文化活动，参与人数达到XX人次。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开展XX场次妇女健康宣传活动，覆盖了XX%的目标人群。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完成了村委会妇联的组织建设和工作流程的规范化。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文化活动参与度不高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创新活动形式和内容，吸引更多妇女参与。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部分地区妇女健康宣传活动覆盖不足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加强与地方政府和相关部门的沟通合作，争取更多的资源和支持。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妇女就业促进工作进展缓慢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加大职业技能培训和创业扶持力度，提高培训质量和效果。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未完成工作的原因分析和改进措施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工作亮点与特色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利用信息技术手段，建立妇女儿童信息数据库，实现动态管理和精准服务。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引入数字化管理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通过微信公众号、短视频等新媒体平台，发布妇女儿童权益保护、家庭教育等方面的知识和信息，提高妇女儿童自我保护意识和能力。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创新宣传方式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组织开展丰富多彩的特色活动，如“美丽庭院”评选、妇女手工技能培训等，激发妇女参与社会发展的积极性和创造力。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开展特色活动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创新工作方式方法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维护妇女儿童权益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加强与公安、教育等部门的合作，严厉打击侵害妇女儿童权益的违法犯罪行为，为妇女儿童提供法律援助和心理疏导。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促进家庭和谐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开展家庭教育指导服务，推广科学的家庭教育理念和方法，提高家庭成员的素质和能力，促进家庭和谐幸福。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妇女参与经济建设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鼓励和支持妇女参与经济发展，提供技能培训和创业扶持，促进妇女在家庭、社会、国家建设中的作用。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500" r="105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突出工作成效和亮点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417" r="1341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通过评选表彰“美丽庭院”，引导广大妇女积极参与农村人居环境整治，美化家园，提高生活质量。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“美丽庭院”评选案例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组织开展手工技能培训，帮助农村留守妇女掌握一技之长，增加家庭收入，实现自我价值。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手工技能培训案例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针对不同家庭情况，提供个性化的家庭教育指导服务，解决家庭教育中的困惑和问题，促进孩子健康成长。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家庭教育指导案例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典型案例分享和推广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工作反思与展望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https://d.book118.com/898131037032006031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2024-09-08T01:38:56.286</cp:lastPrinted>
  <dcterms:created xsi:type="dcterms:W3CDTF">2024-09-07T17:38:56Z</dcterms:created>
  <dcterms:modified xsi:type="dcterms:W3CDTF">2024-09-07T17:38:58Z</dcterms:modified>
</cp:coreProperties>
</file>