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4FEE7-1DB3-4228-81A6-15B6C7B7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8EC1E-29DB-4C14-9E44-D9942F44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A05E0-B0D6-4F53-A132-A79C5006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BE284-EBDB-4D21-BD8D-F7CE2BC80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F4322-8D8A-4A9B-9190-C6978CFF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B781D-A9D2-4E06-96E5-7C5C8349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9FA12-630F-4862-BF20-3C733E6A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06D2F-385A-46C4-82D2-04BC2621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BCBEF-8D96-427E-A789-F69A6053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8D5F2-8554-47F1-AA33-93873203B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BA0A8-9AC8-452E-A5FD-2B5E2B510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2062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寒假亲子游戏，助孩子亲子关系成长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寒假亲子游戏的意义与目的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寒假亲子游戏推荐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寒假亲子游戏组织与实施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寒假亲子游戏的效果评估与总结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寒假亲子游戏的拓展与创新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寒假亲子游戏的意义与目的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" r="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22" r="5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增进亲子之间的感情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通过游戏互动，家长和孩子可以更深入地了解彼此的兴趣、喜好和性格特点。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游戏过程中，家长和孩子可以充分表达情感，分享快乐，从而增进彼此之间的情感联系。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亲子游戏有助于建立家长和孩子之间的信任关系，让孩子感受到家长的关爱和支持。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一些亲子游戏如户外运动、舞蹈等可以锻炼孩子的肌肉、提高身体素质和协调性。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身体锻炼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智力开发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亲子游戏如拼图、猜谜等可以激发孩子的思维能力、想象力和创造力。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通过游戏，孩子可以在轻松愉快的氛围中学习到新知识、新技能。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锻炼孩子的身体与智力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亲子游戏往往需要家长和孩子共同合作完成任务，从而培养孩子的团队协作精神和合作意识。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在游戏中，孩子可以学会与他人分享资源、分享成功的喜悦，从而增强社交能力。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亲子游戏可以让孩子学会尊重他人、尊重规则，培养良好的道德品质。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学会尊重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培养孩子的团队协作精神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寒假期间，亲子游戏可以让家长和孩子暂时摆脱学习和工作的压力，放松心情。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亲子游戏可以让家庭成员更加紧密地联系在一起，增强家庭凝聚力。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增进家庭凝聚力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000" r="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通过亲子游戏，家长和孩子可以共同度过一个充实、快乐的寒假，留下美好的回忆。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留下美好回忆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创造快乐的家庭时光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寒假亲子游戏推荐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搭积木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家庭影院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桌面游戏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烹饪小帮手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室内游戏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家长和孩子一起搭积木，可以锻炼孩子的手眼协调能力和空间想象力。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选择一部适合孩子的电影，一起观看并分享感受，增加亲子间的情感交流。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让孩子参与简单的烹饪过程，如搅拌、摆放食材等，增加亲子互动。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如飞行棋、五子棋等，可以培养孩子的策略思维和竞争意识。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雪地作画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打雪仗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堆雪人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散步探险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室外游戏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和孩子一起打雪仗，锻炼身体的同时也能增进亲子感情。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在雪地上尽情发挥创意，和孩子一起画出美丽的图案，体验冬季的乐趣。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在公园或小区内散步，引导孩子观察大自然，培养探索精神。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和孩子一起堆雪人，发挥想象力堆出有趣的雪人造型。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https://d.book118.com/898132062014006032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2024-09-09T08:31:47.403</cp:lastPrinted>
  <dcterms:created xsi:type="dcterms:W3CDTF">2024-09-09T00:31:47Z</dcterms:created>
  <dcterms:modified xsi:type="dcterms:W3CDTF">2024-09-09T00:31:49Z</dcterms:modified>
</cp:coreProperties>
</file>