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30E00-35F6-45C6-BF8F-5A54D9BB7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54FA1-7290-49B6-A442-182A1B8A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09416-2600-4C65-8BFF-A4D5F5C1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EE25B-5045-47A0-BBE2-A0039128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BF998-E169-4105-B15C-AE751EFF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6D2F4-0231-4B20-A69F-48CC0AB4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11C0A-879F-4603-9D07-17C743DB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59865-89DD-4D7F-B0A7-6E2FBA89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9E87E-8745-4A6F-ACEB-A144FEEA1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B4421-8916-40C2-97E2-33659AB6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70282-20DE-4F22-B288-5A6DDC80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2130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心理健康排版小报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2" r="28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0" r="30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心理健康不仅指没有心理疾病，更强调个体在认知、情感、意志和行为等方面的积极、协调和健康发展。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心理健康是指个体内部心理过程和外部环境的平衡与协调，以及个体在面对生活压力和挑战时能够保持良好的心理状态。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良好的心理健康有助于个体更好地适应环境、发挥潜能，提高生活质量和幸福感。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心理健康影响人际关系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心理健康状况良好的人更容易建立良好的人际关系，提高社交能力和合作精神。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心理健康与生理健康密切相关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心理状态对身体健康有显著影响，保持良好的心理健康有助于预防和缓解各种生理疾病。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心理健康对社会稳定和发展有积极作用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个体心理健康水平的提高有助于减少社会矛盾和冲突，促进社会和谐与进步。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心理健康的常见问题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10" b="10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压力是生活中不可避免的一部分，但过度的压力会对身心健康造成负面影响。长期处于高压力状态可能导致焦虑、抑郁、身体不适等症状。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焦虑是一种常见的情绪反应，表现为紧张、不安和恐惧。过度焦虑可能影响日常生活和工作，甚至导致失眠、头痛等身体症状。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压力与焦虑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抑郁是一种持续的情绪低落状态，可能伴随失去兴趣、疲劳、失眠等症状。严重抑郁可能导致自杀意念或行为。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情绪低落是指情绪持续低迷，缺乏快乐和活力。长期情绪低落可能影响日常生活和人际关系。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情绪低落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抑郁与情绪低落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人际冲突是指与他人之间的矛盾和冲突，可能导致关系紧张、沟通障碍等问题。长期人际冲突可能影响心理健康。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人际关系压力是指与他人交往时产生的压力和不适感。例如，社交焦虑、孤独感等。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失眠是指入睡困难、睡眠质量差或早醒等症状。长期失眠可能导致疲劳、注意力不集中、情绪低落等问题。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睡眠质量差是指睡眠深度不足、多梦、打鼾等症状。这些症状可能导致白天疲劳、注意力不集中等问题。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维护心理健康的方法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https://d.book118.com/898132130042006044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2024-09-24T07:29:56.228</cp:lastPrinted>
  <dcterms:created xsi:type="dcterms:W3CDTF">2024-09-23T23:29:56Z</dcterms:created>
  <dcterms:modified xsi:type="dcterms:W3CDTF">2024-09-23T23:29:58Z</dcterms:modified>
</cp:coreProperties>
</file>