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fntdata" ContentType="application/x-fontdata"/>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embedTrueTypeFonts="1" saveSubsetFonts="1">
  <p:sldMasterIdLst>
    <p:sldMasterId id="2147483648" r:id="rId1"/>
    <p:sldMasterId id="2147483900" r:id="rId2"/>
    <p:sldMasterId id="2147483912"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4" r:id="rId17"/>
  </p:sldIdLst>
  <p:sldSz cx="9144000" cy="6858000"/>
  <p:notesSz cx="6858000" cy="9144000"/>
  <p:embeddedFontLst>
    <p:embeddedFont>
      <p:font typeface="Calibri" panose="020F0502020204030204" pitchFamily="2" charset="0"/>
      <p:regular r:id="rId19"/>
      <p:bold r:id="rId20"/>
      <p:italic r:id="rId21"/>
      <p:boldItalic r:id="rId22"/>
    </p:embeddedFont>
    <p:embeddedFont>
      <p:font typeface="黑体" panose="02010609060101010101" pitchFamily="1" charset="-122"/>
      <p:regular r:id="rId23"/>
    </p:embeddedFont>
    <p:embeddedFont>
      <p:font typeface="微软雅黑" panose="020B0503020204020204" pitchFamily="2" charset="-122"/>
      <p:regular r:id="rId24"/>
      <p:bold r:id="rId25"/>
    </p:embeddedFont>
  </p:embeddedFontLst>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tags" Target="tags/tag1.xml" /><Relationship Id="rId19" Type="http://schemas.openxmlformats.org/officeDocument/2006/relationships/font" Target="fonts/font1.fntdata" /><Relationship Id="rId2" Type="http://schemas.openxmlformats.org/officeDocument/2006/relationships/slideMaster" Target="slideMasters/slideMaster2.xml" /><Relationship Id="rId20" Type="http://schemas.openxmlformats.org/officeDocument/2006/relationships/font" Target="fonts/font2.fntdata" /><Relationship Id="rId21" Type="http://schemas.openxmlformats.org/officeDocument/2006/relationships/font" Target="fonts/font3.fntdata" /><Relationship Id="rId22" Type="http://schemas.openxmlformats.org/officeDocument/2006/relationships/font" Target="fonts/font4.fntdata" /><Relationship Id="rId23" Type="http://schemas.openxmlformats.org/officeDocument/2006/relationships/font" Target="fonts/font5.fntdata" /><Relationship Id="rId24" Type="http://schemas.openxmlformats.org/officeDocument/2006/relationships/font" Target="fonts/font6.fntdata" /><Relationship Id="rId25" Type="http://schemas.openxmlformats.org/officeDocument/2006/relationships/font" Target="fonts/font7.fntdata"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ct val="0"/>
              </a:spcBef>
              <a:spcAft>
                <a:spcPct val="0"/>
              </a:spcAft>
              <a:defRPr sz="1200">
                <a:latin typeface="+mn-lt"/>
                <a:ea typeface="+mn-ea"/>
              </a:defRPr>
            </a:lvl1pPr>
          </a:lstStyle>
          <a:p>
            <a:pPr>
              <a:defRPr/>
            </a:pPr>
            <a:endParaRPr lang="zh-CN" altLang="en-US"/>
          </a:p>
        </p:txBody>
      </p:sp>
      <p:sp>
        <p:nvSpPr>
          <p:cNvPr id="3" name="日期占位符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ct val="0"/>
              </a:spcBef>
              <a:spcAft>
                <a:spcPct val="0"/>
              </a:spcAft>
              <a:defRPr sz="1200">
                <a:latin typeface="+mn-lt"/>
                <a:ea typeface="+mn-ea"/>
              </a:defRPr>
            </a:lvl1pPr>
          </a:lstStyle>
          <a:p>
            <a:pPr>
              <a:defRPr/>
            </a:pPr>
            <a:fld id="{ACF59C95-A84F-48EC-93CF-FEB6BA7BCB17}" type="datetimeFigureOut">
              <a:rPr lang="zh-CN" altLang="en-US"/>
              <a:pPr>
                <a:defRPr/>
              </a:pPr>
              <a:t>2023/12/14</a:t>
            </a:fld>
            <a:endParaRPr lang="zh-CN" altLang="en-US"/>
          </a:p>
        </p:txBody>
      </p:sp>
      <p:sp>
        <p:nvSpPr>
          <p:cNvPr id="4" name="幻灯片图像占位符 3"/>
          <p:cNvSpPr>
            <a:spLocks noGrp="1" noRot="1" noChangeAspect="1"/>
          </p:cNvSpPr>
          <p:nvPr>
            <p:ph type="sldImg" idx="2"/>
          </p:nvPr>
        </p:nvSpPr>
        <p:spPr>
          <a:xfrm>
            <a:off x="1143000" y="685800"/>
            <a:ext cx="4572000" cy="3429000"/>
          </a:xfrm>
          <a:prstGeom prst="rect">
            <a:avLst/>
          </a:prstGeom>
          <a:noFill/>
          <a:ln w="12700">
            <a:solidFill>
              <a:prstClr val="black"/>
            </a:solidFill>
          </a:ln>
        </p:spPr>
      </p:sp>
      <p:sp>
        <p:nvSpPr>
          <p:cNvPr id="5" name="备注占位符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zh-CN" altLang="en-US" noProof="0"/>
              <a:t>单击此处编辑母版文本样式</a:t>
            </a:r>
          </a:p>
          <a:p>
            <a:pPr lvl="1"/>
            <a:r>
              <a:rPr lang="zh-CN" altLang="en-US" noProof="0"/>
              <a:t>第二级</a:t>
            </a:r>
          </a:p>
          <a:p>
            <a:pPr lvl="2"/>
            <a:r>
              <a:rPr lang="zh-CN" altLang="en-US" noProof="0"/>
              <a:t>第三级</a:t>
            </a:r>
          </a:p>
          <a:p>
            <a:pPr lvl="3"/>
            <a:r>
              <a:rPr lang="zh-CN" altLang="en-US" noProof="0"/>
              <a:t>第四级</a:t>
            </a:r>
          </a:p>
          <a:p>
            <a:pPr lvl="4"/>
            <a:r>
              <a:rPr lang="zh-CN" altLang="en-US" noProof="0"/>
              <a:t>第五级</a:t>
            </a:r>
          </a:p>
        </p:txBody>
      </p:sp>
      <p:sp>
        <p:nvSpPr>
          <p:cNvPr id="6" name="页脚占位符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ct val="0"/>
              </a:spcBef>
              <a:spcAft>
                <a:spcPct val="0"/>
              </a:spcAft>
              <a:defRPr sz="1200">
                <a:latin typeface="+mn-lt"/>
                <a:ea typeface="+mn-ea"/>
              </a:defRPr>
            </a:lvl1pPr>
          </a:lstStyle>
          <a:p>
            <a:pPr>
              <a:defRPr/>
            </a:pPr>
            <a:endParaRPr lang="zh-CN" altLang="en-US"/>
          </a:p>
        </p:txBody>
      </p:sp>
      <p:sp>
        <p:nvSpPr>
          <p:cNvPr id="7" name="灯片编号占位符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vl1pPr>
          </a:lstStyle>
          <a:p>
            <a:pPr>
              <a:defRPr/>
            </a:pPr>
            <a:fld id="{06E592C6-9A26-4B1D-91DC-354F51096EF5}" type="slidenum">
              <a:rPr lang="zh-CN" altLang="en-US"/>
              <a:pPr>
                <a:defRPr/>
              </a:pPr>
              <a:t>‹#›</a:t>
            </a:fld>
            <a:endParaRPr lang="zh-CN" altLang="en-US"/>
          </a:p>
        </p:txBody>
      </p:sp>
    </p:spTree>
    <p:extLst>
      <p:ext uri="{BB962C8B-B14F-4D97-AF65-F5344CB8AC3E}">
        <p14:creationId xmlns:p14="http://schemas.microsoft.com/office/powerpoint/2010/main" val="105330240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300" kern="1200">
        <a:solidFill>
          <a:schemeClr val="tx1"/>
        </a:solidFill>
        <a:latin typeface="+mn-lt"/>
        <a:ea typeface="+mn-ea"/>
        <a:cs typeface="+mn-cs"/>
      </a:defRPr>
    </a:lvl1pPr>
    <a:lvl2pPr marL="512008" algn="l" rtl="0" eaLnBrk="0" fontAlgn="base" hangingPunct="0">
      <a:spcBef>
        <a:spcPct val="30000"/>
      </a:spcBef>
      <a:spcAft>
        <a:spcPct val="0"/>
      </a:spcAft>
      <a:defRPr sz="1300" kern="1200">
        <a:solidFill>
          <a:schemeClr val="tx1"/>
        </a:solidFill>
        <a:latin typeface="+mn-lt"/>
        <a:ea typeface="+mn-ea"/>
        <a:cs typeface="+mn-cs"/>
      </a:defRPr>
    </a:lvl2pPr>
    <a:lvl3pPr marL="1024017" algn="l" rtl="0" eaLnBrk="0" fontAlgn="base" hangingPunct="0">
      <a:spcBef>
        <a:spcPct val="30000"/>
      </a:spcBef>
      <a:spcAft>
        <a:spcPct val="0"/>
      </a:spcAft>
      <a:defRPr sz="1300" kern="1200">
        <a:solidFill>
          <a:schemeClr val="tx1"/>
        </a:solidFill>
        <a:latin typeface="+mn-lt"/>
        <a:ea typeface="+mn-ea"/>
        <a:cs typeface="+mn-cs"/>
      </a:defRPr>
    </a:lvl3pPr>
    <a:lvl4pPr marL="1536025" algn="l" rtl="0" eaLnBrk="0" fontAlgn="base" hangingPunct="0">
      <a:spcBef>
        <a:spcPct val="30000"/>
      </a:spcBef>
      <a:spcAft>
        <a:spcPct val="0"/>
      </a:spcAft>
      <a:defRPr sz="1300" kern="1200">
        <a:solidFill>
          <a:schemeClr val="tx1"/>
        </a:solidFill>
        <a:latin typeface="+mn-lt"/>
        <a:ea typeface="+mn-ea"/>
        <a:cs typeface="+mn-cs"/>
      </a:defRPr>
    </a:lvl4pPr>
    <a:lvl5pPr marL="2048033" algn="l" rtl="0" eaLnBrk="0" fontAlgn="base" hangingPunct="0">
      <a:spcBef>
        <a:spcPct val="30000"/>
      </a:spcBef>
      <a:spcAft>
        <a:spcPct val="0"/>
      </a:spcAft>
      <a:defRPr sz="1300" kern="1200">
        <a:solidFill>
          <a:schemeClr val="tx1"/>
        </a:solidFill>
        <a:latin typeface="+mn-lt"/>
        <a:ea typeface="+mn-ea"/>
        <a:cs typeface="+mn-cs"/>
      </a:defRPr>
    </a:lvl5pPr>
    <a:lvl6pPr marL="2560041" algn="l" defTabSz="1024017" rtl="0" eaLnBrk="1" latinLnBrk="0" hangingPunct="1">
      <a:defRPr sz="1300" kern="1200">
        <a:solidFill>
          <a:schemeClr val="tx1"/>
        </a:solidFill>
        <a:latin typeface="+mn-lt"/>
        <a:ea typeface="+mn-ea"/>
        <a:cs typeface="+mn-cs"/>
      </a:defRPr>
    </a:lvl6pPr>
    <a:lvl7pPr marL="3072050" algn="l" defTabSz="1024017" rtl="0" eaLnBrk="1" latinLnBrk="0" hangingPunct="1">
      <a:defRPr sz="1300" kern="1200">
        <a:solidFill>
          <a:schemeClr val="tx1"/>
        </a:solidFill>
        <a:latin typeface="+mn-lt"/>
        <a:ea typeface="+mn-ea"/>
        <a:cs typeface="+mn-cs"/>
      </a:defRPr>
    </a:lvl7pPr>
    <a:lvl8pPr marL="3584058" algn="l" defTabSz="1024017" rtl="0" eaLnBrk="1" latinLnBrk="0" hangingPunct="1">
      <a:defRPr sz="1300" kern="1200">
        <a:solidFill>
          <a:schemeClr val="tx1"/>
        </a:solidFill>
        <a:latin typeface="+mn-lt"/>
        <a:ea typeface="+mn-ea"/>
        <a:cs typeface="+mn-cs"/>
      </a:defRPr>
    </a:lvl8pPr>
    <a:lvl9pPr marL="4096066" algn="l" defTabSz="1024017" rtl="0" eaLnBrk="1" latinLnBrk="0" hangingPunct="1">
      <a:defRPr sz="13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122" name="幻灯片图像占位符 1"/>
          <p:cNvSpPr>
            <a:spLocks noGrp="1" noRot="1" noChangeAspect="1" noTextEdit="1"/>
          </p:cNvSpPr>
          <p:nvPr>
            <p:ph type="sldImg"/>
          </p:nvPr>
        </p:nvSpPr>
        <p:spPr bwMode="auto">
          <a:xfrm>
            <a:off x="1143000" y="685800"/>
            <a:ext cx="4572000" cy="3429000"/>
          </a:xfrm>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5123" name="备注占位符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zh-CN" altLang="en-US"/>
          </a:p>
        </p:txBody>
      </p:sp>
      <p:sp>
        <p:nvSpPr>
          <p:cNvPr id="5124" name="灯片编号占位符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itchFamily="34" charset="0"/>
                <a:ea typeface="宋体" panose="02010600030101010101" pitchFamily="2" charset="-122"/>
              </a:defRPr>
            </a:lvl1pPr>
            <a:lvl2pPr marL="742950" indent="-285750">
              <a:defRPr>
                <a:solidFill>
                  <a:schemeClr val="tx1"/>
                </a:solidFill>
                <a:latin typeface="Calibri" pitchFamily="34" charset="0"/>
                <a:ea typeface="宋体" panose="02010600030101010101" pitchFamily="2" charset="-122"/>
              </a:defRPr>
            </a:lvl2pPr>
            <a:lvl3pPr marL="1143000" indent="-228600">
              <a:defRPr>
                <a:solidFill>
                  <a:schemeClr val="tx1"/>
                </a:solidFill>
                <a:latin typeface="Calibri" pitchFamily="34" charset="0"/>
                <a:ea typeface="宋体" panose="02010600030101010101" pitchFamily="2" charset="-122"/>
              </a:defRPr>
            </a:lvl3pPr>
            <a:lvl4pPr marL="1600200" indent="-228600">
              <a:defRPr>
                <a:solidFill>
                  <a:schemeClr val="tx1"/>
                </a:solidFill>
                <a:latin typeface="Calibri" pitchFamily="34" charset="0"/>
                <a:ea typeface="宋体" panose="02010600030101010101" pitchFamily="2" charset="-122"/>
              </a:defRPr>
            </a:lvl4pPr>
            <a:lvl5pPr marL="2057400" indent="-228600">
              <a:defRPr>
                <a:solidFill>
                  <a:schemeClr val="tx1"/>
                </a:solidFill>
                <a:latin typeface="Calibri"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Calibri"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Calibri"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Calibri"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Calibri" pitchFamily="34" charset="0"/>
                <a:ea typeface="宋体" panose="02010600030101010101" pitchFamily="2" charset="-122"/>
              </a:defRPr>
            </a:lvl9pPr>
          </a:lstStyle>
          <a:p>
            <a:fld id="{3B271CDE-AB22-40E4-8826-3D38DF5C1306}" type="slidenum">
              <a:rPr lang="zh-CN" altLang="en-US">
                <a:solidFill>
                  <a:srgbClr val="000000"/>
                </a:solidFill>
              </a:rPr>
              <a:t>1</a:t>
            </a:fld>
            <a:endParaRPr lang="zh-CN" altLang="en-US">
              <a:solidFill>
                <a:srgbClr val="000000"/>
              </a:solidFill>
            </a:endParaRPr>
          </a:p>
        </p:txBody>
      </p:sp>
    </p:spTree>
    <p:extLst>
      <p:ext uri="{BB962C8B-B14F-4D97-AF65-F5344CB8AC3E}">
        <p14:creationId xmlns:p14="http://schemas.microsoft.com/office/powerpoint/2010/main" val="979767778"/>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_rels/slideLayout2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_rels/slideLayout2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_rels/slideLayout2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_rels/slideLayout28.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image" Target="../media/image3.jpeg" /><Relationship Id="rId3" Type="http://schemas.openxmlformats.org/officeDocument/2006/relationships/image" Target="../media/image1.png" /><Relationship Id="rId4" Type="http://schemas.openxmlformats.org/officeDocument/2006/relationships/slideMaster" Target="../slideMasters/slideMaster3.xml" /></Relationships>
</file>

<file path=ppt/slideLayouts/_rels/slideLayout29.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_rels/slideLayout30.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_rels/slideLayout31.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_rels/slideLayout3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_rels/slideLayout3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C8E4051-AF4C-440B-9BCA-1E840CF60D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731E3B-B531-4406-A5E6-D796EEFB89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712AB4C-ECA2-4827-8E70-1DD029BFFF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B5892BC-628D-41B3-9A3C-97A5DF478E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6714BCF-3228-4F0B-89DB-95ADAD1DC3A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B97DF03-EBB2-4356-BA31-F9B7A30DF3D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1A59924-21FF-40C3-AAFF-7088317D6B9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BBCEE62-5F23-48E5-97A8-598D8330B9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906DB5-AF5A-4421-8EB8-DF63CFF348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268816-7006-435F-82D3-CA5C9F17B0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9F8237-9452-447F-A9B0-003082E2A7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ctrTitle"/>
          </p:nvPr>
        </p:nvSpPr>
        <p:spPr>
          <a:xfrm>
            <a:off x="685800" y="2130425"/>
            <a:ext cx="7772400" cy="1470025"/>
          </a:xfrm>
        </p:spPr>
        <p:txBody>
          <a:bodyPr/>
          <a:lstStyle/>
          <a:p>
            <a:r>
              <a:rPr lang="zh-CN" altLang="en-US"/>
              <a:t>单击此处编辑母版标题样式</a:t>
            </a:r>
          </a:p>
        </p:txBody>
      </p:sp>
      <p:sp>
        <p:nvSpPr>
          <p:cNvPr id="3" name="副标题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zh-CN" altLang="en-US"/>
              <a:t>单击此处编辑母版副标题样式</a:t>
            </a:r>
          </a:p>
        </p:txBody>
      </p:sp>
      <p:sp>
        <p:nvSpPr>
          <p:cNvPr id="4" name="日期占位符 3"/>
          <p:cNvSpPr>
            <a:spLocks noGrp="1"/>
          </p:cNvSpPr>
          <p:nvPr>
            <p:ph type="dt" sz="half" idx="10"/>
          </p:nvPr>
        </p:nvSpPr>
        <p:spPr/>
        <p:txBody>
          <a:bodyPr/>
          <a:lstStyle/>
          <a:p>
            <a:fld id="{48E8232E-D50F-4DAD-A063-94306CA8C681}" type="datetimeFigureOut">
              <a:rPr lang="zh-CN" altLang="en-US" smtClean="0"/>
              <a:t>2023/12/14</a:t>
            </a:fld>
            <a:endParaRPr lang="zh-CN" altLang="en-US"/>
          </a:p>
        </p:txBody>
      </p:sp>
      <p:sp>
        <p:nvSpPr>
          <p:cNvPr id="5" name="页脚占位符 4"/>
          <p:cNvSpPr>
            <a:spLocks noGrp="1"/>
          </p:cNvSpPr>
          <p:nvPr>
            <p:ph type="ftr" sz="quarter" idx="11"/>
          </p:nvPr>
        </p:nvSpPr>
        <p:spPr/>
        <p:txBody>
          <a:bodyPr/>
          <a:lstStyle/>
          <a:p>
            <a:endParaRPr lang="zh-CN" altLang="en-US"/>
          </a:p>
        </p:txBody>
      </p:sp>
    </p:spTree>
    <p:extLst>
      <p:ext uri="{BB962C8B-B14F-4D97-AF65-F5344CB8AC3E}">
        <p14:creationId xmlns:p14="http://schemas.microsoft.com/office/powerpoint/2010/main" val="4104957391"/>
      </p:ext>
    </p:extLst>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blipFill>
          <a:blip r:embed="rId1"/>
          <a:stretch>
            <a:fillRect/>
          </a:stretch>
        </a:blipFill>
        <a:effectLst/>
      </p:bgPr>
    </p:bg>
    <p:spTree>
      <p:nvGrpSpPr>
        <p:cNvPr id="1" name=""/>
        <p:cNvGrpSpPr/>
        <p:nvPr/>
      </p:nvGrpSpPr>
      <p:grpSpPr>
        <a:xfrm>
          <a:off x="0" y="0"/>
          <a:ext cx="0" cy="0"/>
        </a:xfrm>
      </p:grpSpPr>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48E8232E-D50F-4DAD-A063-94306CA8C681}" type="datetimeFigureOut">
              <a:rPr lang="zh-CN" altLang="en-US" smtClean="0"/>
              <a:t>2023/12/14</a:t>
            </a:fld>
            <a:endParaRPr lang="zh-CN" altLang="en-US"/>
          </a:p>
        </p:txBody>
      </p:sp>
      <p:sp>
        <p:nvSpPr>
          <p:cNvPr id="5" name="页脚占位符 4"/>
          <p:cNvSpPr>
            <a:spLocks noGrp="1"/>
          </p:cNvSpPr>
          <p:nvPr>
            <p:ph type="ftr" sz="quarter" idx="11"/>
          </p:nvPr>
        </p:nvSpPr>
        <p:spPr/>
        <p:txBody>
          <a:bodyPr/>
          <a:lstStyle/>
          <a:p>
            <a:endParaRPr lang="zh-CN" altLang="en-US"/>
          </a:p>
        </p:txBody>
      </p:sp>
    </p:spTree>
    <p:extLst>
      <p:ext uri="{BB962C8B-B14F-4D97-AF65-F5344CB8AC3E}">
        <p14:creationId xmlns:p14="http://schemas.microsoft.com/office/powerpoint/2010/main" val="174966370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722313" y="4406900"/>
            <a:ext cx="7772400" cy="1362075"/>
          </a:xfrm>
        </p:spPr>
        <p:txBody>
          <a:bodyPr anchor="t"/>
          <a:lstStyle>
            <a:lvl1pPr algn="l">
              <a:defRPr sz="4000" b="1" cap="all"/>
            </a:lvl1pPr>
          </a:lstStyle>
          <a:p>
            <a:r>
              <a:rPr lang="zh-CN" altLang="en-US"/>
              <a:t>单击此处编辑母版标题样式</a:t>
            </a:r>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48E8232E-D50F-4DAD-A063-94306CA8C681}" type="datetimeFigureOut">
              <a:rPr lang="zh-CN" altLang="en-US" smtClean="0"/>
              <a:t>2023/12/14</a:t>
            </a:fld>
            <a:endParaRPr lang="zh-CN" altLang="en-US"/>
          </a:p>
        </p:txBody>
      </p:sp>
      <p:sp>
        <p:nvSpPr>
          <p:cNvPr id="5" name="页脚占位符 4"/>
          <p:cNvSpPr>
            <a:spLocks noGrp="1"/>
          </p:cNvSpPr>
          <p:nvPr>
            <p:ph type="ftr" sz="quarter" idx="11"/>
          </p:nvPr>
        </p:nvSpPr>
        <p:spPr/>
        <p:txBody>
          <a:bodyPr/>
          <a:lstStyle/>
          <a:p>
            <a:endParaRPr lang="zh-CN" altLang="en-US"/>
          </a:p>
        </p:txBody>
      </p:sp>
    </p:spTree>
    <p:extLst>
      <p:ext uri="{BB962C8B-B14F-4D97-AF65-F5344CB8AC3E}">
        <p14:creationId xmlns:p14="http://schemas.microsoft.com/office/powerpoint/2010/main" val="3981889607"/>
      </p:ext>
    </p:extLst>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blipFill>
          <a:blip r:embed="rId1"/>
          <a:stretch>
            <a:fillRect/>
          </a:stretch>
        </a:blipFill>
        <a:effectLst/>
      </p:bgPr>
    </p:bg>
    <p:spTree>
      <p:nvGrpSpPr>
        <p:cNvPr id="1" name=""/>
        <p:cNvGrpSpPr/>
        <p:nvPr/>
      </p:nvGrpSpPr>
      <p:grpSpPr>
        <a:xfrm>
          <a:off x="0" y="0"/>
          <a:ext cx="0" cy="0"/>
        </a:xfrm>
      </p:grpSpPr>
      <p:sp>
        <p:nvSpPr>
          <p:cNvPr id="3" name="内容占位符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48E8232E-D50F-4DAD-A063-94306CA8C681}" type="datetimeFigureOut">
              <a:rPr lang="zh-CN" altLang="en-US" smtClean="0"/>
              <a:t>2023/12/14</a:t>
            </a:fld>
            <a:endParaRPr lang="zh-CN" altLang="en-US"/>
          </a:p>
        </p:txBody>
      </p:sp>
      <p:sp>
        <p:nvSpPr>
          <p:cNvPr id="6" name="页脚占位符 5"/>
          <p:cNvSpPr>
            <a:spLocks noGrp="1"/>
          </p:cNvSpPr>
          <p:nvPr>
            <p:ph type="ftr" sz="quarter" idx="11"/>
          </p:nvPr>
        </p:nvSpPr>
        <p:spPr/>
        <p:txBody>
          <a:bodyPr/>
          <a:lstStyle/>
          <a:p>
            <a:endParaRPr lang="zh-CN" altLang="en-US"/>
          </a:p>
        </p:txBody>
      </p:sp>
    </p:spTree>
    <p:extLst>
      <p:ext uri="{BB962C8B-B14F-4D97-AF65-F5344CB8AC3E}">
        <p14:creationId xmlns:p14="http://schemas.microsoft.com/office/powerpoint/2010/main" val="488842765"/>
      </p:ext>
    </p:extLst>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blipFill>
          <a:blip r:embed="rId1"/>
          <a:stretch>
            <a:fillRect/>
          </a:stretch>
        </a:blipFill>
        <a:effectLst/>
      </p:bgPr>
    </p:bg>
    <p:spTree>
      <p:nvGrpSpPr>
        <p:cNvPr id="1" name=""/>
        <p:cNvGrpSpPr/>
        <p:nvPr/>
      </p:nvGrpSpPr>
      <p:grpSpPr>
        <a:xfrm>
          <a:off x="0" y="0"/>
          <a:ext cx="0" cy="0"/>
        </a:xfrm>
      </p:grpSpPr>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48E8232E-D50F-4DAD-A063-94306CA8C681}" type="datetimeFigureOut">
              <a:rPr lang="zh-CN" altLang="en-US" smtClean="0"/>
              <a:t>2023/12/14</a:t>
            </a:fld>
            <a:endParaRPr lang="zh-CN" altLang="en-US"/>
          </a:p>
        </p:txBody>
      </p:sp>
      <p:sp>
        <p:nvSpPr>
          <p:cNvPr id="8" name="页脚占位符 7"/>
          <p:cNvSpPr>
            <a:spLocks noGrp="1"/>
          </p:cNvSpPr>
          <p:nvPr>
            <p:ph type="ftr" sz="quarter" idx="11"/>
          </p:nvPr>
        </p:nvSpPr>
        <p:spPr/>
        <p:txBody>
          <a:bodyPr/>
          <a:lstStyle/>
          <a:p>
            <a:endParaRPr lang="zh-CN" altLang="en-US"/>
          </a:p>
        </p:txBody>
      </p:sp>
    </p:spTree>
    <p:extLst>
      <p:ext uri="{BB962C8B-B14F-4D97-AF65-F5344CB8AC3E}">
        <p14:creationId xmlns:p14="http://schemas.microsoft.com/office/powerpoint/2010/main" val="3353367592"/>
      </p:ext>
    </p:extLst>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blipFill>
          <a:blip r:embed="rId1"/>
          <a:stretch>
            <a:fillRect/>
          </a:stretch>
        </a:blipFill>
        <a:effectLst/>
      </p:bgPr>
    </p:bg>
    <p:spTree>
      <p:nvGrpSpPr>
        <p:cNvPr id="1" name=""/>
        <p:cNvGrpSpPr/>
        <p:nvPr/>
      </p:nvGrpSpPr>
      <p:grpSpPr>
        <a:xfrm>
          <a:off x="0" y="0"/>
          <a:ext cx="0" cy="0"/>
        </a:xfrm>
      </p:grpSpPr>
      <p:sp>
        <p:nvSpPr>
          <p:cNvPr id="3" name="日期占位符 2"/>
          <p:cNvSpPr>
            <a:spLocks noGrp="1"/>
          </p:cNvSpPr>
          <p:nvPr>
            <p:ph type="dt" sz="half" idx="10"/>
          </p:nvPr>
        </p:nvSpPr>
        <p:spPr/>
        <p:txBody>
          <a:bodyPr/>
          <a:lstStyle/>
          <a:p>
            <a:fld id="{48E8232E-D50F-4DAD-A063-94306CA8C681}" type="datetimeFigureOut">
              <a:rPr lang="zh-CN" altLang="en-US" smtClean="0"/>
              <a:t>2023/12/14</a:t>
            </a:fld>
            <a:endParaRPr lang="zh-CN" altLang="en-US"/>
          </a:p>
        </p:txBody>
      </p:sp>
      <p:sp>
        <p:nvSpPr>
          <p:cNvPr id="4" name="页脚占位符 3"/>
          <p:cNvSpPr>
            <a:spLocks noGrp="1"/>
          </p:cNvSpPr>
          <p:nvPr>
            <p:ph type="ftr" sz="quarter" idx="11"/>
          </p:nvPr>
        </p:nvSpPr>
        <p:spPr/>
        <p:txBody>
          <a:bodyPr/>
          <a:lstStyle/>
          <a:p>
            <a:endParaRPr lang="zh-CN" altLang="en-US"/>
          </a:p>
        </p:txBody>
      </p:sp>
    </p:spTree>
    <p:extLst>
      <p:ext uri="{BB962C8B-B14F-4D97-AF65-F5344CB8AC3E}">
        <p14:creationId xmlns:p14="http://schemas.microsoft.com/office/powerpoint/2010/main" val="1168131187"/>
      </p:ext>
    </p:extLst>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blipFill>
          <a:blip r:embed="rId1"/>
          <a:stretch>
            <a:fillRect/>
          </a:stretch>
        </a:blipFill>
        <a:effectLst/>
      </p:bgPr>
    </p:bg>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48E8232E-D50F-4DAD-A063-94306CA8C681}" type="datetimeFigureOut">
              <a:rPr lang="zh-CN" altLang="en-US" smtClean="0"/>
              <a:t>2023/12/14</a:t>
            </a:fld>
            <a:endParaRPr lang="zh-CN" altLang="en-US"/>
          </a:p>
        </p:txBody>
      </p:sp>
      <p:sp>
        <p:nvSpPr>
          <p:cNvPr id="3" name="页脚占位符 2"/>
          <p:cNvSpPr>
            <a:spLocks noGrp="1"/>
          </p:cNvSpPr>
          <p:nvPr>
            <p:ph type="ftr" sz="quarter" idx="11"/>
          </p:nvPr>
        </p:nvSpPr>
        <p:spPr/>
        <p:txBody>
          <a:bodyPr/>
          <a:lstStyle/>
          <a:p>
            <a:endParaRPr lang="zh-CN" altLang="en-US"/>
          </a:p>
        </p:txBody>
      </p:sp>
    </p:spTree>
    <p:extLst>
      <p:ext uri="{BB962C8B-B14F-4D97-AF65-F5344CB8AC3E}">
        <p14:creationId xmlns:p14="http://schemas.microsoft.com/office/powerpoint/2010/main" val="1363313668"/>
      </p:ext>
    </p:extLst>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bg>
      <p:bgPr>
        <a:blipFill>
          <a:blip r:embed="rId1"/>
          <a:stretch>
            <a:fillRect/>
          </a:stretch>
        </a:blipFill>
        <a:effectLst/>
      </p:bgPr>
    </p:bg>
    <p:spTree>
      <p:nvGrpSpPr>
        <p:cNvPr id="1" name=""/>
        <p:cNvGrpSpPr/>
        <p:nvPr/>
      </p:nvGrpSpPr>
      <p:grpSpPr>
        <a:xfrm>
          <a:off x="0" y="0"/>
          <a:ext cx="0" cy="0"/>
        </a:xfrm>
      </p:grpSpPr>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48E8232E-D50F-4DAD-A063-94306CA8C681}" type="datetimeFigureOut">
              <a:rPr lang="zh-CN" altLang="en-US" smtClean="0"/>
              <a:t>2023/12/14</a:t>
            </a:fld>
            <a:endParaRPr lang="zh-CN" altLang="en-US"/>
          </a:p>
        </p:txBody>
      </p:sp>
      <p:sp>
        <p:nvSpPr>
          <p:cNvPr id="6" name="页脚占位符 5"/>
          <p:cNvSpPr>
            <a:spLocks noGrp="1"/>
          </p:cNvSpPr>
          <p:nvPr>
            <p:ph type="ftr" sz="quarter" idx="11"/>
          </p:nvPr>
        </p:nvSpPr>
        <p:spPr/>
        <p:txBody>
          <a:bodyPr/>
          <a:lstStyle/>
          <a:p>
            <a:endParaRPr lang="zh-CN" altLang="en-US"/>
          </a:p>
        </p:txBody>
      </p:sp>
    </p:spTree>
    <p:extLst>
      <p:ext uri="{BB962C8B-B14F-4D97-AF65-F5344CB8AC3E}">
        <p14:creationId xmlns:p14="http://schemas.microsoft.com/office/powerpoint/2010/main" val="3215058962"/>
      </p:ext>
    </p:extLst>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1792288" y="4800600"/>
            <a:ext cx="5486400" cy="566738"/>
          </a:xfrm>
        </p:spPr>
        <p:txBody>
          <a:bodyPr anchor="b"/>
          <a:lstStyle>
            <a:lvl1pPr algn="l">
              <a:defRPr sz="2000" b="1"/>
            </a:lvl1pPr>
          </a:lstStyle>
          <a:p>
            <a:r>
              <a:rPr lang="zh-CN" altLang="en-US"/>
              <a:t>单击此处编辑母版标题样式</a:t>
            </a:r>
          </a:p>
        </p:txBody>
      </p:sp>
      <p:sp>
        <p:nvSpPr>
          <p:cNvPr id="3" name="图片占位符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48E8232E-D50F-4DAD-A063-94306CA8C681}" type="datetimeFigureOut">
              <a:rPr lang="zh-CN" altLang="en-US" smtClean="0"/>
              <a:t>2023/12/14</a:t>
            </a:fld>
            <a:endParaRPr lang="zh-CN" altLang="en-US"/>
          </a:p>
        </p:txBody>
      </p:sp>
      <p:sp>
        <p:nvSpPr>
          <p:cNvPr id="6" name="页脚占位符 5"/>
          <p:cNvSpPr>
            <a:spLocks noGrp="1"/>
          </p:cNvSpPr>
          <p:nvPr>
            <p:ph type="ftr" sz="quarter" idx="11"/>
          </p:nvPr>
        </p:nvSpPr>
        <p:spPr/>
        <p:txBody>
          <a:bodyPr/>
          <a:lstStyle/>
          <a:p>
            <a:endParaRPr lang="zh-CN" altLang="en-US"/>
          </a:p>
        </p:txBody>
      </p:sp>
    </p:spTree>
    <p:extLst>
      <p:ext uri="{BB962C8B-B14F-4D97-AF65-F5344CB8AC3E}">
        <p14:creationId xmlns:p14="http://schemas.microsoft.com/office/powerpoint/2010/main" val="3889151976"/>
      </p:ext>
    </p:extLst>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bg>
      <p:bgPr>
        <a:blipFill>
          <a:blip r:embed="rId1"/>
          <a:stretch>
            <a:fillRect/>
          </a:stretch>
        </a:blipFill>
        <a:effectLst/>
      </p:bgPr>
    </p:bg>
    <p:spTree>
      <p:nvGrpSpPr>
        <p:cNvPr id="1" name=""/>
        <p:cNvGrpSpPr/>
        <p:nvPr/>
      </p:nvGrpSpPr>
      <p:grpSpPr>
        <a:xfrm>
          <a:off x="0" y="0"/>
          <a:ext cx="0" cy="0"/>
        </a:xfrm>
      </p:grpSpPr>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48E8232E-D50F-4DAD-A063-94306CA8C681}" type="datetimeFigureOut">
              <a:rPr lang="zh-CN" altLang="en-US" smtClean="0"/>
              <a:t>2023/12/14</a:t>
            </a:fld>
            <a:endParaRPr lang="zh-CN" altLang="en-US"/>
          </a:p>
        </p:txBody>
      </p:sp>
      <p:sp>
        <p:nvSpPr>
          <p:cNvPr id="5" name="页脚占位符 4"/>
          <p:cNvSpPr>
            <a:spLocks noGrp="1"/>
          </p:cNvSpPr>
          <p:nvPr>
            <p:ph type="ftr" sz="quarter" idx="11"/>
          </p:nvPr>
        </p:nvSpPr>
        <p:spPr/>
        <p:txBody>
          <a:bodyPr/>
          <a:lstStyle/>
          <a:p>
            <a:endParaRPr lang="zh-CN" altLang="en-US"/>
          </a:p>
        </p:txBody>
      </p:sp>
    </p:spTree>
    <p:extLst>
      <p:ext uri="{BB962C8B-B14F-4D97-AF65-F5344CB8AC3E}">
        <p14:creationId xmlns:p14="http://schemas.microsoft.com/office/powerpoint/2010/main" val="631466610"/>
      </p:ext>
    </p:extLst>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bg>
      <p:bgPr>
        <a:blipFill>
          <a:blip r:embed="rId1"/>
          <a:stretch>
            <a:fillRect/>
          </a:stretch>
        </a:blipFill>
        <a:effectLst/>
      </p:bgPr>
    </p:bg>
    <p:spTree>
      <p:nvGrpSpPr>
        <p:cNvPr id="1" name=""/>
        <p:cNvGrpSpPr/>
        <p:nvPr/>
      </p:nvGrpSpPr>
      <p:grpSpPr>
        <a:xfrm>
          <a:off x="0" y="0"/>
          <a:ext cx="0" cy="0"/>
        </a:xfrm>
      </p:grpSpPr>
      <p:sp>
        <p:nvSpPr>
          <p:cNvPr id="2" name="竖排标题 1"/>
          <p:cNvSpPr>
            <a:spLocks noGrp="1"/>
          </p:cNvSpPr>
          <p:nvPr>
            <p:ph type="title" orient="vert"/>
          </p:nvPr>
        </p:nvSpPr>
        <p:spPr>
          <a:xfrm>
            <a:off x="6629400" y="274638"/>
            <a:ext cx="2057400" cy="5851525"/>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457200" y="274638"/>
            <a:ext cx="6019800" cy="5851525"/>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48E8232E-D50F-4DAD-A063-94306CA8C681}" type="datetimeFigureOut">
              <a:rPr lang="zh-CN" altLang="en-US" smtClean="0"/>
              <a:t>2023/12/14</a:t>
            </a:fld>
            <a:endParaRPr lang="zh-CN" altLang="en-US"/>
          </a:p>
        </p:txBody>
      </p:sp>
      <p:sp>
        <p:nvSpPr>
          <p:cNvPr id="5" name="页脚占位符 4"/>
          <p:cNvSpPr>
            <a:spLocks noGrp="1"/>
          </p:cNvSpPr>
          <p:nvPr>
            <p:ph type="ftr" sz="quarter" idx="11"/>
          </p:nvPr>
        </p:nvSpPr>
        <p:spPr/>
        <p:txBody>
          <a:bodyPr/>
          <a:lstStyle/>
          <a:p>
            <a:endParaRPr lang="zh-CN" altLang="en-US"/>
          </a:p>
        </p:txBody>
      </p:sp>
    </p:spTree>
    <p:extLst>
      <p:ext uri="{BB962C8B-B14F-4D97-AF65-F5344CB8AC3E}">
        <p14:creationId xmlns:p14="http://schemas.microsoft.com/office/powerpoint/2010/main" val="1811322865"/>
      </p:ext>
    </p:extLst>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ctrTitle"/>
          </p:nvPr>
        </p:nvSpPr>
        <p:spPr>
          <a:xfrm>
            <a:off x="685800" y="2130427"/>
            <a:ext cx="7772400" cy="1470025"/>
          </a:xfrm>
        </p:spPr>
        <p:txBody>
          <a:bodyPr/>
          <a:lstStyle/>
          <a:p>
            <a:r>
              <a:rPr lang="zh-CN" altLang="en-US"/>
              <a:t>单击此处编辑母版标题样式</a:t>
            </a:r>
          </a:p>
        </p:txBody>
      </p:sp>
      <p:sp>
        <p:nvSpPr>
          <p:cNvPr id="3" name="副标题 2"/>
          <p:cNvSpPr>
            <a:spLocks noGrp="1"/>
          </p:cNvSpPr>
          <p:nvPr>
            <p:ph type="subTitle" idx="1"/>
          </p:nvPr>
        </p:nvSpPr>
        <p:spPr>
          <a:xfrm>
            <a:off x="1371600" y="3886201"/>
            <a:ext cx="6400800" cy="1752600"/>
          </a:xfrm>
        </p:spPr>
        <p:txBody>
          <a:bodyPr/>
          <a:lstStyle>
            <a:lvl1pPr marL="0" indent="0" algn="ctr">
              <a:buNone/>
              <a:defRPr>
                <a:solidFill>
                  <a:schemeClr val="tx1">
                    <a:tint val="75000"/>
                  </a:schemeClr>
                </a:solidFill>
              </a:defRPr>
            </a:lvl1pPr>
            <a:lvl2pPr marL="512008" indent="0" algn="ctr">
              <a:buNone/>
              <a:defRPr>
                <a:solidFill>
                  <a:schemeClr val="tx1">
                    <a:tint val="75000"/>
                  </a:schemeClr>
                </a:solidFill>
              </a:defRPr>
            </a:lvl2pPr>
            <a:lvl3pPr marL="1024017" indent="0" algn="ctr">
              <a:buNone/>
              <a:defRPr>
                <a:solidFill>
                  <a:schemeClr val="tx1">
                    <a:tint val="75000"/>
                  </a:schemeClr>
                </a:solidFill>
              </a:defRPr>
            </a:lvl3pPr>
            <a:lvl4pPr marL="1536025" indent="0" algn="ctr">
              <a:buNone/>
              <a:defRPr>
                <a:solidFill>
                  <a:schemeClr val="tx1">
                    <a:tint val="75000"/>
                  </a:schemeClr>
                </a:solidFill>
              </a:defRPr>
            </a:lvl4pPr>
            <a:lvl5pPr marL="2048033" indent="0" algn="ctr">
              <a:buNone/>
              <a:defRPr>
                <a:solidFill>
                  <a:schemeClr val="tx1">
                    <a:tint val="75000"/>
                  </a:schemeClr>
                </a:solidFill>
              </a:defRPr>
            </a:lvl5pPr>
            <a:lvl6pPr marL="2560041" indent="0" algn="ctr">
              <a:buNone/>
              <a:defRPr>
                <a:solidFill>
                  <a:schemeClr val="tx1">
                    <a:tint val="75000"/>
                  </a:schemeClr>
                </a:solidFill>
              </a:defRPr>
            </a:lvl6pPr>
            <a:lvl7pPr marL="3072050" indent="0" algn="ctr">
              <a:buNone/>
              <a:defRPr>
                <a:solidFill>
                  <a:schemeClr val="tx1">
                    <a:tint val="75000"/>
                  </a:schemeClr>
                </a:solidFill>
              </a:defRPr>
            </a:lvl7pPr>
            <a:lvl8pPr marL="3584058" indent="0" algn="ctr">
              <a:buNone/>
              <a:defRPr>
                <a:solidFill>
                  <a:schemeClr val="tx1">
                    <a:tint val="75000"/>
                  </a:schemeClr>
                </a:solidFill>
              </a:defRPr>
            </a:lvl8pPr>
            <a:lvl9pPr marL="4096066" indent="0" algn="ctr">
              <a:buNone/>
              <a:defRPr>
                <a:solidFill>
                  <a:schemeClr val="tx1">
                    <a:tint val="75000"/>
                  </a:schemeClr>
                </a:solidFill>
              </a:defRPr>
            </a:lvl9pPr>
          </a:lstStyle>
          <a:p>
            <a:r>
              <a:rPr lang="zh-CN" altLang="en-US"/>
              <a:t>单击此处编辑母版副标题样式</a:t>
            </a:r>
          </a:p>
        </p:txBody>
      </p:sp>
      <p:sp>
        <p:nvSpPr>
          <p:cNvPr id="4" name="日期占位符 3"/>
          <p:cNvSpPr>
            <a:spLocks noGrp="1"/>
          </p:cNvSpPr>
          <p:nvPr>
            <p:ph type="dt" sz="half" idx="10"/>
          </p:nvPr>
        </p:nvSpPr>
        <p:spPr/>
        <p:txBody>
          <a:bodyPr/>
          <a:lstStyle>
            <a:lvl1pPr>
              <a:defRPr/>
            </a:lvl1pPr>
          </a:lstStyle>
          <a:p>
            <a:pPr>
              <a:defRPr/>
            </a:pPr>
            <a:fld id="{8BD9358F-1538-41DF-ADA7-D0B99ACB6145}" type="datetimeFigureOut">
              <a:rPr lang="zh-CN" altLang="en-US"/>
              <a:pPr>
                <a:defRPr/>
              </a:pPr>
              <a:t>2023/12/14</a:t>
            </a:fld>
            <a:endParaRPr lang="zh-CN" altLang="en-US"/>
          </a:p>
        </p:txBody>
      </p:sp>
      <p:sp>
        <p:nvSpPr>
          <p:cNvPr id="5" name="页脚占位符 4"/>
          <p:cNvSpPr>
            <a:spLocks noGrp="1"/>
          </p:cNvSpPr>
          <p:nvPr>
            <p:ph type="ftr" sz="quarter" idx="11"/>
          </p:nvPr>
        </p:nvSpPr>
        <p:spPr/>
        <p:txBody>
          <a:bodyPr/>
          <a:lstStyle>
            <a:lvl1pPr>
              <a:defRPr/>
            </a:lvl1pPr>
          </a:lstStyle>
          <a:p>
            <a:pPr>
              <a:defRPr/>
            </a:pPr>
            <a:endParaRPr lang="zh-CN" altLang="en-US"/>
          </a:p>
        </p:txBody>
      </p:sp>
    </p:spTree>
    <p:extLst>
      <p:ext uri="{BB962C8B-B14F-4D97-AF65-F5344CB8AC3E}">
        <p14:creationId xmlns:p14="http://schemas.microsoft.com/office/powerpoint/2010/main" val="3798047093"/>
      </p:ext>
    </p:extLst>
  </p:cSld>
  <p:clrMapOvr>
    <a:masterClrMapping/>
  </p:clrMapOvr>
  <p:transition spd="slow">
    <p:strips dir="rd"/>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blipFill>
          <a:blip r:embed="rId1"/>
          <a:stretch>
            <a:fillRect/>
          </a:stretch>
        </a:blipFill>
        <a:effectLst/>
      </p:bgPr>
    </p:bg>
    <p:spTree>
      <p:nvGrpSpPr>
        <p:cNvPr id="1" name=""/>
        <p:cNvGrpSpPr/>
        <p:nvPr/>
      </p:nvGrpSpPr>
      <p:grpSpPr>
        <a:xfrm>
          <a:off x="0" y="0"/>
          <a:ext cx="0" cy="0"/>
        </a:xfrm>
      </p:grpSpPr>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lvl1pPr>
              <a:defRPr/>
            </a:lvl1pPr>
          </a:lstStyle>
          <a:p>
            <a:pPr>
              <a:defRPr/>
            </a:pPr>
            <a:fld id="{54FDE113-967D-4ECE-9EB5-4FACABFBB858}" type="datetimeFigureOut">
              <a:rPr lang="zh-CN" altLang="en-US"/>
              <a:pPr>
                <a:defRPr/>
              </a:pPr>
              <a:t>2023/12/14</a:t>
            </a:fld>
            <a:endParaRPr lang="zh-CN" altLang="en-US"/>
          </a:p>
        </p:txBody>
      </p:sp>
      <p:sp>
        <p:nvSpPr>
          <p:cNvPr id="5" name="页脚占位符 4"/>
          <p:cNvSpPr>
            <a:spLocks noGrp="1"/>
          </p:cNvSpPr>
          <p:nvPr>
            <p:ph type="ftr" sz="quarter" idx="11"/>
          </p:nvPr>
        </p:nvSpPr>
        <p:spPr/>
        <p:txBody>
          <a:bodyPr/>
          <a:lstStyle>
            <a:lvl1pPr>
              <a:defRPr/>
            </a:lvl1pPr>
          </a:lstStyle>
          <a:p>
            <a:pPr>
              <a:defRPr/>
            </a:pPr>
            <a:endParaRPr lang="zh-CN" altLang="en-US"/>
          </a:p>
        </p:txBody>
      </p:sp>
    </p:spTree>
    <p:extLst>
      <p:ext uri="{BB962C8B-B14F-4D97-AF65-F5344CB8AC3E}">
        <p14:creationId xmlns:p14="http://schemas.microsoft.com/office/powerpoint/2010/main" val="2446447457"/>
      </p:ext>
    </p:extLst>
  </p:cSld>
  <p:clrMapOvr>
    <a:masterClrMapping/>
  </p:clrMapOvr>
  <p:transition spd="slow">
    <p:strips dir="rd"/>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722314" y="4406901"/>
            <a:ext cx="7772400" cy="1362075"/>
          </a:xfrm>
        </p:spPr>
        <p:txBody>
          <a:bodyPr anchor="t"/>
          <a:lstStyle>
            <a:lvl1pPr algn="l">
              <a:defRPr sz="4400" b="1" cap="all"/>
            </a:lvl1pPr>
          </a:lstStyle>
          <a:p>
            <a:r>
              <a:rPr lang="zh-CN" altLang="en-US"/>
              <a:t>单击此处编辑母版标题样式</a:t>
            </a:r>
          </a:p>
        </p:txBody>
      </p:sp>
      <p:sp>
        <p:nvSpPr>
          <p:cNvPr id="3" name="文本占位符 2"/>
          <p:cNvSpPr>
            <a:spLocks noGrp="1"/>
          </p:cNvSpPr>
          <p:nvPr>
            <p:ph type="body" idx="1"/>
          </p:nvPr>
        </p:nvSpPr>
        <p:spPr>
          <a:xfrm>
            <a:off x="722314" y="2906714"/>
            <a:ext cx="7772400" cy="1500186"/>
          </a:xfrm>
        </p:spPr>
        <p:txBody>
          <a:bodyPr anchor="b"/>
          <a:lstStyle>
            <a:lvl1pPr marL="0" indent="0">
              <a:buNone/>
              <a:defRPr sz="2300">
                <a:solidFill>
                  <a:schemeClr val="tx1">
                    <a:tint val="75000"/>
                  </a:schemeClr>
                </a:solidFill>
              </a:defRPr>
            </a:lvl1pPr>
            <a:lvl2pPr marL="512008" indent="0">
              <a:buNone/>
              <a:defRPr sz="2000">
                <a:solidFill>
                  <a:schemeClr val="tx1">
                    <a:tint val="75000"/>
                  </a:schemeClr>
                </a:solidFill>
              </a:defRPr>
            </a:lvl2pPr>
            <a:lvl3pPr marL="1024017" indent="0">
              <a:buNone/>
              <a:defRPr sz="1800">
                <a:solidFill>
                  <a:schemeClr val="tx1">
                    <a:tint val="75000"/>
                  </a:schemeClr>
                </a:solidFill>
              </a:defRPr>
            </a:lvl3pPr>
            <a:lvl4pPr marL="1536025" indent="0">
              <a:buNone/>
              <a:defRPr sz="1600">
                <a:solidFill>
                  <a:schemeClr val="tx1">
                    <a:tint val="75000"/>
                  </a:schemeClr>
                </a:solidFill>
              </a:defRPr>
            </a:lvl4pPr>
            <a:lvl5pPr marL="2048033" indent="0">
              <a:buNone/>
              <a:defRPr sz="1600">
                <a:solidFill>
                  <a:schemeClr val="tx1">
                    <a:tint val="75000"/>
                  </a:schemeClr>
                </a:solidFill>
              </a:defRPr>
            </a:lvl5pPr>
            <a:lvl6pPr marL="2560041" indent="0">
              <a:buNone/>
              <a:defRPr sz="1600">
                <a:solidFill>
                  <a:schemeClr val="tx1">
                    <a:tint val="75000"/>
                  </a:schemeClr>
                </a:solidFill>
              </a:defRPr>
            </a:lvl6pPr>
            <a:lvl7pPr marL="3072050" indent="0">
              <a:buNone/>
              <a:defRPr sz="1600">
                <a:solidFill>
                  <a:schemeClr val="tx1">
                    <a:tint val="75000"/>
                  </a:schemeClr>
                </a:solidFill>
              </a:defRPr>
            </a:lvl7pPr>
            <a:lvl8pPr marL="3584058" indent="0">
              <a:buNone/>
              <a:defRPr sz="1600">
                <a:solidFill>
                  <a:schemeClr val="tx1">
                    <a:tint val="75000"/>
                  </a:schemeClr>
                </a:solidFill>
              </a:defRPr>
            </a:lvl8pPr>
            <a:lvl9pPr marL="4096066" indent="0">
              <a:buNone/>
              <a:defRPr sz="16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lvl1pPr>
              <a:defRPr/>
            </a:lvl1pPr>
          </a:lstStyle>
          <a:p>
            <a:pPr>
              <a:defRPr/>
            </a:pPr>
            <a:fld id="{2529EC02-22DB-4C8D-A66E-AA2EDCD654E8}" type="datetimeFigureOut">
              <a:rPr lang="zh-CN" altLang="en-US"/>
              <a:pPr>
                <a:defRPr/>
              </a:pPr>
              <a:t>2023/12/14</a:t>
            </a:fld>
            <a:endParaRPr lang="zh-CN" altLang="en-US"/>
          </a:p>
        </p:txBody>
      </p:sp>
      <p:sp>
        <p:nvSpPr>
          <p:cNvPr id="5" name="页脚占位符 4"/>
          <p:cNvSpPr>
            <a:spLocks noGrp="1"/>
          </p:cNvSpPr>
          <p:nvPr>
            <p:ph type="ftr" sz="quarter" idx="11"/>
          </p:nvPr>
        </p:nvSpPr>
        <p:spPr/>
        <p:txBody>
          <a:bodyPr/>
          <a:lstStyle>
            <a:lvl1pPr>
              <a:defRPr/>
            </a:lvl1pPr>
          </a:lstStyle>
          <a:p>
            <a:pPr>
              <a:defRPr/>
            </a:pPr>
            <a:endParaRPr lang="zh-CN" altLang="en-US"/>
          </a:p>
        </p:txBody>
      </p:sp>
    </p:spTree>
    <p:extLst>
      <p:ext uri="{BB962C8B-B14F-4D97-AF65-F5344CB8AC3E}">
        <p14:creationId xmlns:p14="http://schemas.microsoft.com/office/powerpoint/2010/main" val="551510937"/>
      </p:ext>
    </p:extLst>
  </p:cSld>
  <p:clrMapOvr>
    <a:masterClrMapping/>
  </p:clrMapOvr>
  <p:transition spd="slow">
    <p:strips dir="rd"/>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blipFill>
          <a:blip r:embed="rId1"/>
          <a:stretch>
            <a:fillRect/>
          </a:stretch>
        </a:blipFill>
        <a:effectLst/>
      </p:bgPr>
    </p:bg>
    <p:spTree>
      <p:nvGrpSpPr>
        <p:cNvPr id="1" name=""/>
        <p:cNvGrpSpPr/>
        <p:nvPr/>
      </p:nvGrpSpPr>
      <p:grpSpPr>
        <a:xfrm>
          <a:off x="0" y="0"/>
          <a:ext cx="0" cy="0"/>
        </a:xfrm>
      </p:grpSpPr>
      <p:sp>
        <p:nvSpPr>
          <p:cNvPr id="3" name="内容占位符 2"/>
          <p:cNvSpPr>
            <a:spLocks noGrp="1"/>
          </p:cNvSpPr>
          <p:nvPr>
            <p:ph sz="half" idx="1"/>
          </p:nvPr>
        </p:nvSpPr>
        <p:spPr>
          <a:xfrm>
            <a:off x="457201" y="1600202"/>
            <a:ext cx="4038600" cy="4525962"/>
          </a:xfrm>
        </p:spPr>
        <p:txBody>
          <a:bodyPr/>
          <a:lstStyle>
            <a:lvl1pPr>
              <a:defRPr sz="3100"/>
            </a:lvl1pPr>
            <a:lvl2pPr>
              <a:defRPr sz="2700"/>
            </a:lvl2pPr>
            <a:lvl3pPr>
              <a:defRPr sz="23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4648200" y="1600202"/>
            <a:ext cx="4038600" cy="4525962"/>
          </a:xfrm>
        </p:spPr>
        <p:txBody>
          <a:bodyPr/>
          <a:lstStyle>
            <a:lvl1pPr>
              <a:defRPr sz="3100"/>
            </a:lvl1pPr>
            <a:lvl2pPr>
              <a:defRPr sz="2700"/>
            </a:lvl2pPr>
            <a:lvl3pPr>
              <a:defRPr sz="23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3"/>
          <p:cNvSpPr>
            <a:spLocks noGrp="1"/>
          </p:cNvSpPr>
          <p:nvPr>
            <p:ph type="dt" sz="half" idx="10"/>
          </p:nvPr>
        </p:nvSpPr>
        <p:spPr/>
        <p:txBody>
          <a:bodyPr/>
          <a:lstStyle>
            <a:lvl1pPr>
              <a:defRPr/>
            </a:lvl1pPr>
          </a:lstStyle>
          <a:p>
            <a:pPr>
              <a:defRPr/>
            </a:pPr>
            <a:fld id="{A02EE7EF-26AB-41F3-AD7D-442743F1851D}" type="datetimeFigureOut">
              <a:rPr lang="zh-CN" altLang="en-US"/>
              <a:pPr>
                <a:defRPr/>
              </a:pPr>
              <a:t>2023/12/14</a:t>
            </a:fld>
            <a:endParaRPr lang="zh-CN" altLang="en-US"/>
          </a:p>
        </p:txBody>
      </p:sp>
      <p:sp>
        <p:nvSpPr>
          <p:cNvPr id="6" name="页脚占位符 4"/>
          <p:cNvSpPr>
            <a:spLocks noGrp="1"/>
          </p:cNvSpPr>
          <p:nvPr>
            <p:ph type="ftr" sz="quarter" idx="11"/>
          </p:nvPr>
        </p:nvSpPr>
        <p:spPr/>
        <p:txBody>
          <a:bodyPr/>
          <a:lstStyle>
            <a:lvl1pPr>
              <a:defRPr/>
            </a:lvl1pPr>
          </a:lstStyle>
          <a:p>
            <a:pPr>
              <a:defRPr/>
            </a:pPr>
            <a:endParaRPr lang="zh-CN" altLang="en-US"/>
          </a:p>
        </p:txBody>
      </p:sp>
    </p:spTree>
    <p:extLst>
      <p:ext uri="{BB962C8B-B14F-4D97-AF65-F5344CB8AC3E}">
        <p14:creationId xmlns:p14="http://schemas.microsoft.com/office/powerpoint/2010/main" val="3032097130"/>
      </p:ext>
    </p:extLst>
  </p:cSld>
  <p:clrMapOvr>
    <a:masterClrMapping/>
  </p:clrMapOvr>
  <p:transition spd="slow">
    <p:strips dir="rd"/>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blipFill>
          <a:blip r:embed="rId1"/>
          <a:stretch>
            <a:fillRect/>
          </a:stretch>
        </a:blipFill>
        <a:effectLst/>
      </p:bgPr>
    </p:bg>
    <p:spTree>
      <p:nvGrpSpPr>
        <p:cNvPr id="1" name=""/>
        <p:cNvGrpSpPr/>
        <p:nvPr/>
      </p:nvGrpSpPr>
      <p:grpSpPr>
        <a:xfrm>
          <a:off x="0" y="0"/>
          <a:ext cx="0" cy="0"/>
        </a:xfrm>
      </p:grpSpPr>
      <p:sp>
        <p:nvSpPr>
          <p:cNvPr id="4" name="内容占位符 3"/>
          <p:cNvSpPr>
            <a:spLocks noGrp="1"/>
          </p:cNvSpPr>
          <p:nvPr>
            <p:ph sz="half" idx="2"/>
          </p:nvPr>
        </p:nvSpPr>
        <p:spPr>
          <a:xfrm>
            <a:off x="457200" y="2174875"/>
            <a:ext cx="4040188" cy="3951288"/>
          </a:xfrm>
        </p:spPr>
        <p:txBody>
          <a:bodyPr/>
          <a:lstStyle>
            <a:lvl1pPr>
              <a:defRPr sz="2700"/>
            </a:lvl1pPr>
            <a:lvl2pPr>
              <a:defRPr sz="23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内容占位符 5"/>
          <p:cNvSpPr>
            <a:spLocks noGrp="1"/>
          </p:cNvSpPr>
          <p:nvPr>
            <p:ph sz="quarter" idx="4"/>
          </p:nvPr>
        </p:nvSpPr>
        <p:spPr>
          <a:xfrm>
            <a:off x="4645026" y="2174875"/>
            <a:ext cx="4041775" cy="3951288"/>
          </a:xfrm>
        </p:spPr>
        <p:txBody>
          <a:bodyPr/>
          <a:lstStyle>
            <a:lvl1pPr>
              <a:defRPr sz="2700"/>
            </a:lvl1pPr>
            <a:lvl2pPr>
              <a:defRPr sz="23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3"/>
          <p:cNvSpPr>
            <a:spLocks noGrp="1"/>
          </p:cNvSpPr>
          <p:nvPr>
            <p:ph type="dt" sz="half" idx="10"/>
          </p:nvPr>
        </p:nvSpPr>
        <p:spPr/>
        <p:txBody>
          <a:bodyPr/>
          <a:lstStyle>
            <a:lvl1pPr>
              <a:defRPr/>
            </a:lvl1pPr>
          </a:lstStyle>
          <a:p>
            <a:pPr>
              <a:defRPr/>
            </a:pPr>
            <a:fld id="{90DFBF7C-BE50-4BE3-9731-CA73FFB8F4F7}" type="datetimeFigureOut">
              <a:rPr lang="zh-CN" altLang="en-US"/>
              <a:pPr>
                <a:defRPr/>
              </a:pPr>
              <a:t>2023/12/14</a:t>
            </a:fld>
            <a:endParaRPr lang="zh-CN" altLang="en-US"/>
          </a:p>
        </p:txBody>
      </p:sp>
      <p:sp>
        <p:nvSpPr>
          <p:cNvPr id="8" name="页脚占位符 4"/>
          <p:cNvSpPr>
            <a:spLocks noGrp="1"/>
          </p:cNvSpPr>
          <p:nvPr>
            <p:ph type="ftr" sz="quarter" idx="11"/>
          </p:nvPr>
        </p:nvSpPr>
        <p:spPr/>
        <p:txBody>
          <a:bodyPr/>
          <a:lstStyle>
            <a:lvl1pPr>
              <a:defRPr/>
            </a:lvl1pPr>
          </a:lstStyle>
          <a:p>
            <a:pPr>
              <a:defRPr/>
            </a:pPr>
            <a:endParaRPr lang="zh-CN" altLang="en-US"/>
          </a:p>
        </p:txBody>
      </p:sp>
    </p:spTree>
    <p:extLst>
      <p:ext uri="{BB962C8B-B14F-4D97-AF65-F5344CB8AC3E}">
        <p14:creationId xmlns:p14="http://schemas.microsoft.com/office/powerpoint/2010/main" val="1336383852"/>
      </p:ext>
    </p:extLst>
  </p:cSld>
  <p:clrMapOvr>
    <a:masterClrMapping/>
  </p:clrMapOvr>
  <p:transition spd="slow">
    <p:strips dir="rd"/>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标题">
    <p:bg>
      <p:bgPr>
        <a:blipFill>
          <a:blip r:embed="rId3"/>
          <a:stretch>
            <a:fillRect/>
          </a:stretch>
        </a:blipFill>
        <a:effectLst/>
      </p:bgPr>
    </p:bg>
    <p:spTree>
      <p:nvGrpSpPr>
        <p:cNvPr id="1" name=""/>
        <p:cNvGrpSpPr/>
        <p:nvPr/>
      </p:nvGrpSpPr>
      <p:grpSpPr>
        <a:xfrm>
          <a:off x="0" y="0"/>
          <a:ext cx="0" cy="0"/>
        </a:xfrm>
      </p:grpSpPr>
      <p:pic>
        <p:nvPicPr>
          <p:cNvPr id="2" name="Picture 2" descr="C:\Users\Administrator.MICROSO-BQCPAHA\Desktop\51ca27bc462a8.png"/>
          <p:cNvPicPr>
            <a:picLocks noChangeAspect="1" noChangeArrowheads="1"/>
          </p:cNvPicPr>
          <p:nvPr userDrawn="1"/>
        </p:nvPicPr>
        <p:blipFill>
          <a:blip r:embed="rId1"/>
          <a:srcRect l="40269" t="48989" r="39497" b="42362"/>
          <a:stretch>
            <a:fillRect/>
          </a:stretch>
        </p:blipFill>
        <p:spPr bwMode="auto">
          <a:xfrm>
            <a:off x="-30162" y="0"/>
            <a:ext cx="9174163" cy="6858000"/>
          </a:xfrm>
          <a:prstGeom prst="rect">
            <a:avLst/>
          </a:prstGeom>
          <a:solidFill>
            <a:schemeClr val="tx2">
              <a:lumMod val="75000"/>
            </a:schemeClr>
          </a:solidFill>
          <a:ln>
            <a:noFill/>
          </a:ln>
        </p:spPr>
      </p:pic>
      <p:pic>
        <p:nvPicPr>
          <p:cNvPr id="3" name="Picture 2" descr="C:\Users\ADMINI~1.MIC\AppData\Local\Temp\360zip$Temp\360$0\527f7e3f61c31.jpg"/>
          <p:cNvPicPr>
            <a:picLocks noChangeAspect="1" noChangeArrowheads="1"/>
          </p:cNvPicPr>
          <p:nvPr userDrawn="1"/>
        </p:nvPicPr>
        <p:blipFill>
          <a:blip r:embed="rId2">
            <a:extLst>
              <a:ext uri="{28A0092B-C50C-407E-A947-70E740481C1C}">
                <a14:useLocalDpi xmlns:a14="http://schemas.microsoft.com/office/drawing/2010/main" val="0"/>
              </a:ext>
            </a:extLst>
          </a:blip>
          <a:srcRect l="22249" t="30292" r="3409" b="34033"/>
          <a:stretch>
            <a:fillRect/>
          </a:stretch>
        </p:blipFill>
        <p:spPr bwMode="auto">
          <a:xfrm>
            <a:off x="-49212" y="0"/>
            <a:ext cx="9193213" cy="701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16776720"/>
      </p:ext>
    </p:extLst>
  </p:cSld>
  <p:clrMapOvr>
    <a:masterClrMapping/>
  </p:clrMapOvr>
  <p:transition spd="slow">
    <p:strips dir="rd"/>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blipFill>
          <a:blip r:embed="rId1"/>
          <a:stretch>
            <a:fillRect/>
          </a:stretch>
        </a:blipFill>
        <a:effectLst/>
      </p:bgPr>
    </p:bg>
    <p:spTree>
      <p:nvGrpSpPr>
        <p:cNvPr id="1" name=""/>
        <p:cNvGrpSpPr/>
        <p:nvPr/>
      </p:nvGrpSpPr>
      <p:grpSpPr>
        <a:xfrm>
          <a:off x="0" y="0"/>
          <a:ext cx="0" cy="0"/>
        </a:xfrm>
      </p:grpSpPr>
      <p:sp>
        <p:nvSpPr>
          <p:cNvPr id="2" name="日期占位符 3"/>
          <p:cNvSpPr>
            <a:spLocks noGrp="1"/>
          </p:cNvSpPr>
          <p:nvPr>
            <p:ph type="dt" sz="half" idx="10"/>
          </p:nvPr>
        </p:nvSpPr>
        <p:spPr/>
        <p:txBody>
          <a:bodyPr/>
          <a:lstStyle>
            <a:lvl1pPr>
              <a:defRPr/>
            </a:lvl1pPr>
          </a:lstStyle>
          <a:p>
            <a:pPr>
              <a:defRPr/>
            </a:pPr>
            <a:fld id="{EC80E915-B860-4EF4-ACC0-F52E5AAE5015}" type="datetimeFigureOut">
              <a:rPr lang="zh-CN" altLang="en-US"/>
              <a:pPr>
                <a:defRPr/>
              </a:pPr>
              <a:t>2023/12/14</a:t>
            </a:fld>
            <a:endParaRPr lang="zh-CN" altLang="en-US"/>
          </a:p>
        </p:txBody>
      </p:sp>
      <p:sp>
        <p:nvSpPr>
          <p:cNvPr id="3" name="页脚占位符 4"/>
          <p:cNvSpPr>
            <a:spLocks noGrp="1"/>
          </p:cNvSpPr>
          <p:nvPr>
            <p:ph type="ftr" sz="quarter" idx="11"/>
          </p:nvPr>
        </p:nvSpPr>
        <p:spPr/>
        <p:txBody>
          <a:bodyPr/>
          <a:lstStyle>
            <a:lvl1pPr>
              <a:defRPr/>
            </a:lvl1pPr>
          </a:lstStyle>
          <a:p>
            <a:pPr>
              <a:defRPr/>
            </a:pPr>
            <a:endParaRPr lang="zh-CN" altLang="en-US"/>
          </a:p>
        </p:txBody>
      </p:sp>
    </p:spTree>
    <p:extLst>
      <p:ext uri="{BB962C8B-B14F-4D97-AF65-F5344CB8AC3E}">
        <p14:creationId xmlns:p14="http://schemas.microsoft.com/office/powerpoint/2010/main" val="459336331"/>
      </p:ext>
    </p:extLst>
  </p:cSld>
  <p:clrMapOvr>
    <a:masterClrMapping/>
  </p:clrMapOvr>
  <p:transition spd="slow">
    <p:strips dir="rd"/>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bg>
      <p:bgPr>
        <a:blipFill>
          <a:blip r:embed="rId1"/>
          <a:stretch>
            <a:fillRect/>
          </a:stretch>
        </a:blipFill>
        <a:effectLst/>
      </p:bgPr>
    </p:bg>
    <p:spTree>
      <p:nvGrpSpPr>
        <p:cNvPr id="1" name=""/>
        <p:cNvGrpSpPr/>
        <p:nvPr/>
      </p:nvGrpSpPr>
      <p:grpSpPr>
        <a:xfrm>
          <a:off x="0" y="0"/>
          <a:ext cx="0" cy="0"/>
        </a:xfrm>
      </p:grpSpPr>
      <p:sp>
        <p:nvSpPr>
          <p:cNvPr id="3" name="内容占位符 2"/>
          <p:cNvSpPr>
            <a:spLocks noGrp="1"/>
          </p:cNvSpPr>
          <p:nvPr>
            <p:ph idx="1"/>
          </p:nvPr>
        </p:nvSpPr>
        <p:spPr>
          <a:xfrm>
            <a:off x="3575050" y="273052"/>
            <a:ext cx="5111750" cy="5853113"/>
          </a:xfrm>
        </p:spPr>
        <p:txBody>
          <a:bodyPr/>
          <a:lstStyle>
            <a:lvl1pPr>
              <a:defRPr sz="3600"/>
            </a:lvl1pPr>
            <a:lvl2pPr>
              <a:defRPr sz="3100"/>
            </a:lvl2pPr>
            <a:lvl3pPr>
              <a:defRPr sz="2700"/>
            </a:lvl3pPr>
            <a:lvl4pPr>
              <a:defRPr sz="2300"/>
            </a:lvl4pPr>
            <a:lvl5pPr>
              <a:defRPr sz="2300"/>
            </a:lvl5pPr>
            <a:lvl6pPr>
              <a:defRPr sz="2300"/>
            </a:lvl6pPr>
            <a:lvl7pPr>
              <a:defRPr sz="2300"/>
            </a:lvl7pPr>
            <a:lvl8pPr>
              <a:defRPr sz="2300"/>
            </a:lvl8pPr>
            <a:lvl9pPr>
              <a:defRPr sz="23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457202" y="1435102"/>
            <a:ext cx="3008313" cy="4691063"/>
          </a:xfrm>
        </p:spPr>
        <p:txBody>
          <a:bodyPr/>
          <a:lstStyle>
            <a:lvl1pPr marL="0" indent="0">
              <a:buNone/>
              <a:defRPr sz="1600"/>
            </a:lvl1pPr>
            <a:lvl2pPr marL="512008" indent="0">
              <a:buNone/>
              <a:defRPr sz="1300"/>
            </a:lvl2pPr>
            <a:lvl3pPr marL="1024017" indent="0">
              <a:buNone/>
              <a:defRPr sz="1100"/>
            </a:lvl3pPr>
            <a:lvl4pPr marL="1536025" indent="0">
              <a:buNone/>
              <a:defRPr sz="1000"/>
            </a:lvl4pPr>
            <a:lvl5pPr marL="2048033" indent="0">
              <a:buNone/>
              <a:defRPr sz="1000"/>
            </a:lvl5pPr>
            <a:lvl6pPr marL="2560041" indent="0">
              <a:buNone/>
              <a:defRPr sz="1000"/>
            </a:lvl6pPr>
            <a:lvl7pPr marL="3072050" indent="0">
              <a:buNone/>
              <a:defRPr sz="1000"/>
            </a:lvl7pPr>
            <a:lvl8pPr marL="3584058" indent="0">
              <a:buNone/>
              <a:defRPr sz="1000"/>
            </a:lvl8pPr>
            <a:lvl9pPr marL="4096066" indent="0">
              <a:buNone/>
              <a:defRPr sz="1000"/>
            </a:lvl9pPr>
          </a:lstStyle>
          <a:p>
            <a:pPr lvl="0"/>
            <a:r>
              <a:rPr lang="zh-CN" altLang="en-US"/>
              <a:t>单击此处编辑母版文本样式</a:t>
            </a:r>
          </a:p>
        </p:txBody>
      </p:sp>
      <p:sp>
        <p:nvSpPr>
          <p:cNvPr id="5" name="日期占位符 3"/>
          <p:cNvSpPr>
            <a:spLocks noGrp="1"/>
          </p:cNvSpPr>
          <p:nvPr>
            <p:ph type="dt" sz="half" idx="10"/>
          </p:nvPr>
        </p:nvSpPr>
        <p:spPr/>
        <p:txBody>
          <a:bodyPr/>
          <a:lstStyle>
            <a:lvl1pPr>
              <a:defRPr/>
            </a:lvl1pPr>
          </a:lstStyle>
          <a:p>
            <a:pPr>
              <a:defRPr/>
            </a:pPr>
            <a:fld id="{981AB48C-D179-45E5-AC6F-D0A59E19FE49}" type="datetimeFigureOut">
              <a:rPr lang="zh-CN" altLang="en-US"/>
              <a:pPr>
                <a:defRPr/>
              </a:pPr>
              <a:t>2023/12/14</a:t>
            </a:fld>
            <a:endParaRPr lang="zh-CN" altLang="en-US"/>
          </a:p>
        </p:txBody>
      </p:sp>
      <p:sp>
        <p:nvSpPr>
          <p:cNvPr id="6" name="页脚占位符 4"/>
          <p:cNvSpPr>
            <a:spLocks noGrp="1"/>
          </p:cNvSpPr>
          <p:nvPr>
            <p:ph type="ftr" sz="quarter" idx="11"/>
          </p:nvPr>
        </p:nvSpPr>
        <p:spPr/>
        <p:txBody>
          <a:bodyPr/>
          <a:lstStyle>
            <a:lvl1pPr>
              <a:defRPr/>
            </a:lvl1pPr>
          </a:lstStyle>
          <a:p>
            <a:pPr>
              <a:defRPr/>
            </a:pPr>
            <a:endParaRPr lang="zh-CN" altLang="en-US"/>
          </a:p>
        </p:txBody>
      </p:sp>
    </p:spTree>
    <p:extLst>
      <p:ext uri="{BB962C8B-B14F-4D97-AF65-F5344CB8AC3E}">
        <p14:creationId xmlns:p14="http://schemas.microsoft.com/office/powerpoint/2010/main" val="582534914"/>
      </p:ext>
    </p:extLst>
  </p:cSld>
  <p:clrMapOvr>
    <a:masterClrMapping/>
  </p:clrMapOvr>
  <p:transition spd="slow">
    <p:strips dir="rd"/>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1792288" y="4800600"/>
            <a:ext cx="5486400" cy="566739"/>
          </a:xfrm>
        </p:spPr>
        <p:txBody>
          <a:bodyPr anchor="b"/>
          <a:lstStyle>
            <a:lvl1pPr algn="l">
              <a:defRPr sz="2300" b="1"/>
            </a:lvl1pPr>
          </a:lstStyle>
          <a:p>
            <a:r>
              <a:rPr lang="zh-CN" altLang="en-US"/>
              <a:t>单击此处编辑母版标题样式</a:t>
            </a:r>
          </a:p>
        </p:txBody>
      </p:sp>
      <p:sp>
        <p:nvSpPr>
          <p:cNvPr id="3" name="图片占位符 2"/>
          <p:cNvSpPr>
            <a:spLocks noGrp="1"/>
          </p:cNvSpPr>
          <p:nvPr>
            <p:ph type="pic" idx="1"/>
          </p:nvPr>
        </p:nvSpPr>
        <p:spPr>
          <a:xfrm>
            <a:off x="1792288" y="612775"/>
            <a:ext cx="5486400" cy="4114800"/>
          </a:xfrm>
        </p:spPr>
        <p:txBody>
          <a:bodyPr rtlCol="0">
            <a:normAutofit/>
          </a:bodyPr>
          <a:lstStyle>
            <a:lvl1pPr marL="0" indent="0">
              <a:buNone/>
              <a:defRPr sz="3600"/>
            </a:lvl1pPr>
            <a:lvl2pPr marL="512008" indent="0">
              <a:buNone/>
              <a:defRPr sz="3100"/>
            </a:lvl2pPr>
            <a:lvl3pPr marL="1024017" indent="0">
              <a:buNone/>
              <a:defRPr sz="2700"/>
            </a:lvl3pPr>
            <a:lvl4pPr marL="1536025" indent="0">
              <a:buNone/>
              <a:defRPr sz="2300"/>
            </a:lvl4pPr>
            <a:lvl5pPr marL="2048033" indent="0">
              <a:buNone/>
              <a:defRPr sz="2300"/>
            </a:lvl5pPr>
            <a:lvl6pPr marL="2560041" indent="0">
              <a:buNone/>
              <a:defRPr sz="2300"/>
            </a:lvl6pPr>
            <a:lvl7pPr marL="3072050" indent="0">
              <a:buNone/>
              <a:defRPr sz="2300"/>
            </a:lvl7pPr>
            <a:lvl8pPr marL="3584058" indent="0">
              <a:buNone/>
              <a:defRPr sz="2300"/>
            </a:lvl8pPr>
            <a:lvl9pPr marL="4096066" indent="0">
              <a:buNone/>
              <a:defRPr sz="2300"/>
            </a:lvl9pPr>
          </a:lstStyle>
          <a:p>
            <a:pPr lvl="0"/>
            <a:endParaRPr lang="zh-CN" altLang="en-US" noProof="0"/>
          </a:p>
        </p:txBody>
      </p:sp>
      <p:sp>
        <p:nvSpPr>
          <p:cNvPr id="4" name="文本占位符 3"/>
          <p:cNvSpPr>
            <a:spLocks noGrp="1"/>
          </p:cNvSpPr>
          <p:nvPr>
            <p:ph type="body" sz="half" idx="2"/>
          </p:nvPr>
        </p:nvSpPr>
        <p:spPr>
          <a:xfrm>
            <a:off x="1792288" y="5367338"/>
            <a:ext cx="5486400" cy="804863"/>
          </a:xfrm>
        </p:spPr>
        <p:txBody>
          <a:bodyPr/>
          <a:lstStyle>
            <a:lvl1pPr marL="0" indent="0">
              <a:buNone/>
              <a:defRPr sz="1600"/>
            </a:lvl1pPr>
            <a:lvl2pPr marL="512008" indent="0">
              <a:buNone/>
              <a:defRPr sz="1300"/>
            </a:lvl2pPr>
            <a:lvl3pPr marL="1024017" indent="0">
              <a:buNone/>
              <a:defRPr sz="1100"/>
            </a:lvl3pPr>
            <a:lvl4pPr marL="1536025" indent="0">
              <a:buNone/>
              <a:defRPr sz="1000"/>
            </a:lvl4pPr>
            <a:lvl5pPr marL="2048033" indent="0">
              <a:buNone/>
              <a:defRPr sz="1000"/>
            </a:lvl5pPr>
            <a:lvl6pPr marL="2560041" indent="0">
              <a:buNone/>
              <a:defRPr sz="1000"/>
            </a:lvl6pPr>
            <a:lvl7pPr marL="3072050" indent="0">
              <a:buNone/>
              <a:defRPr sz="1000"/>
            </a:lvl7pPr>
            <a:lvl8pPr marL="3584058" indent="0">
              <a:buNone/>
              <a:defRPr sz="1000"/>
            </a:lvl8pPr>
            <a:lvl9pPr marL="4096066" indent="0">
              <a:buNone/>
              <a:defRPr sz="1000"/>
            </a:lvl9pPr>
          </a:lstStyle>
          <a:p>
            <a:pPr lvl="0"/>
            <a:r>
              <a:rPr lang="zh-CN" altLang="en-US"/>
              <a:t>单击此处编辑母版文本样式</a:t>
            </a:r>
          </a:p>
        </p:txBody>
      </p:sp>
      <p:sp>
        <p:nvSpPr>
          <p:cNvPr id="5" name="日期占位符 3"/>
          <p:cNvSpPr>
            <a:spLocks noGrp="1"/>
          </p:cNvSpPr>
          <p:nvPr>
            <p:ph type="dt" sz="half" idx="10"/>
          </p:nvPr>
        </p:nvSpPr>
        <p:spPr/>
        <p:txBody>
          <a:bodyPr/>
          <a:lstStyle>
            <a:lvl1pPr>
              <a:defRPr/>
            </a:lvl1pPr>
          </a:lstStyle>
          <a:p>
            <a:pPr>
              <a:defRPr/>
            </a:pPr>
            <a:fld id="{892893A3-285E-48C0-9FB2-3A028FFCCF68}" type="datetimeFigureOut">
              <a:rPr lang="zh-CN" altLang="en-US"/>
              <a:pPr>
                <a:defRPr/>
              </a:pPr>
              <a:t>2023/12/14</a:t>
            </a:fld>
            <a:endParaRPr lang="zh-CN" altLang="en-US"/>
          </a:p>
        </p:txBody>
      </p:sp>
      <p:sp>
        <p:nvSpPr>
          <p:cNvPr id="6" name="页脚占位符 4"/>
          <p:cNvSpPr>
            <a:spLocks noGrp="1"/>
          </p:cNvSpPr>
          <p:nvPr>
            <p:ph type="ftr" sz="quarter" idx="11"/>
          </p:nvPr>
        </p:nvSpPr>
        <p:spPr/>
        <p:txBody>
          <a:bodyPr/>
          <a:lstStyle>
            <a:lvl1pPr>
              <a:defRPr/>
            </a:lvl1pPr>
          </a:lstStyle>
          <a:p>
            <a:pPr>
              <a:defRPr/>
            </a:pPr>
            <a:endParaRPr lang="zh-CN" altLang="en-US"/>
          </a:p>
        </p:txBody>
      </p:sp>
    </p:spTree>
    <p:extLst>
      <p:ext uri="{BB962C8B-B14F-4D97-AF65-F5344CB8AC3E}">
        <p14:creationId xmlns:p14="http://schemas.microsoft.com/office/powerpoint/2010/main" val="2677493461"/>
      </p:ext>
    </p:extLst>
  </p:cSld>
  <p:clrMapOvr>
    <a:masterClrMapping/>
  </p:clrMapOvr>
  <p:transition spd="slow">
    <p:strips dir="rd"/>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bg>
      <p:bgPr>
        <a:blipFill>
          <a:blip r:embed="rId1"/>
          <a:stretch>
            <a:fillRect/>
          </a:stretch>
        </a:blipFill>
        <a:effectLst/>
      </p:bgPr>
    </p:bg>
    <p:spTree>
      <p:nvGrpSpPr>
        <p:cNvPr id="1" name=""/>
        <p:cNvGrpSpPr/>
        <p:nvPr/>
      </p:nvGrpSpPr>
      <p:grpSpPr>
        <a:xfrm>
          <a:off x="0" y="0"/>
          <a:ext cx="0" cy="0"/>
        </a:xfrm>
      </p:grpSpPr>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lvl1pPr>
              <a:defRPr/>
            </a:lvl1pPr>
          </a:lstStyle>
          <a:p>
            <a:pPr>
              <a:defRPr/>
            </a:pPr>
            <a:fld id="{EFED4CB0-37E6-4301-866C-0CD8E68A7A0F}" type="datetimeFigureOut">
              <a:rPr lang="zh-CN" altLang="en-US"/>
              <a:pPr>
                <a:defRPr/>
              </a:pPr>
              <a:t>2023/12/14</a:t>
            </a:fld>
            <a:endParaRPr lang="zh-CN" altLang="en-US"/>
          </a:p>
        </p:txBody>
      </p:sp>
      <p:sp>
        <p:nvSpPr>
          <p:cNvPr id="5" name="页脚占位符 4"/>
          <p:cNvSpPr>
            <a:spLocks noGrp="1"/>
          </p:cNvSpPr>
          <p:nvPr>
            <p:ph type="ftr" sz="quarter" idx="11"/>
          </p:nvPr>
        </p:nvSpPr>
        <p:spPr/>
        <p:txBody>
          <a:bodyPr/>
          <a:lstStyle>
            <a:lvl1pPr>
              <a:defRPr/>
            </a:lvl1pPr>
          </a:lstStyle>
          <a:p>
            <a:pPr>
              <a:defRPr/>
            </a:pPr>
            <a:endParaRPr lang="zh-CN" altLang="en-US"/>
          </a:p>
        </p:txBody>
      </p:sp>
    </p:spTree>
    <p:extLst>
      <p:ext uri="{BB962C8B-B14F-4D97-AF65-F5344CB8AC3E}">
        <p14:creationId xmlns:p14="http://schemas.microsoft.com/office/powerpoint/2010/main" val="1149445717"/>
      </p:ext>
    </p:extLst>
  </p:cSld>
  <p:clrMapOvr>
    <a:masterClrMapping/>
  </p:clrMapOvr>
  <p:transition spd="slow">
    <p:strips dir="rd"/>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bg>
      <p:bgPr>
        <a:blipFill>
          <a:blip r:embed="rId1"/>
          <a:stretch>
            <a:fillRect/>
          </a:stretch>
        </a:blipFill>
        <a:effectLst/>
      </p:bgPr>
    </p:bg>
    <p:spTree>
      <p:nvGrpSpPr>
        <p:cNvPr id="1" name=""/>
        <p:cNvGrpSpPr/>
        <p:nvPr/>
      </p:nvGrpSpPr>
      <p:grpSpPr>
        <a:xfrm>
          <a:off x="0" y="0"/>
          <a:ext cx="0" cy="0"/>
        </a:xfrm>
      </p:grpSpPr>
      <p:sp>
        <p:nvSpPr>
          <p:cNvPr id="2" name="竖排标题 1"/>
          <p:cNvSpPr>
            <a:spLocks noGrp="1"/>
          </p:cNvSpPr>
          <p:nvPr>
            <p:ph type="title" orient="vert"/>
          </p:nvPr>
        </p:nvSpPr>
        <p:spPr>
          <a:xfrm>
            <a:off x="6629400" y="274639"/>
            <a:ext cx="2057400" cy="5851526"/>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457201" y="274639"/>
            <a:ext cx="6019800" cy="5851526"/>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lvl1pPr>
              <a:defRPr/>
            </a:lvl1pPr>
          </a:lstStyle>
          <a:p>
            <a:pPr>
              <a:defRPr/>
            </a:pPr>
            <a:fld id="{0DC762E3-D75F-45B1-9C79-8AA968DBE61D}" type="datetimeFigureOut">
              <a:rPr lang="zh-CN" altLang="en-US"/>
              <a:pPr>
                <a:defRPr/>
              </a:pPr>
              <a:t>2023/12/14</a:t>
            </a:fld>
            <a:endParaRPr lang="zh-CN" altLang="en-US"/>
          </a:p>
        </p:txBody>
      </p:sp>
      <p:sp>
        <p:nvSpPr>
          <p:cNvPr id="5" name="页脚占位符 4"/>
          <p:cNvSpPr>
            <a:spLocks noGrp="1"/>
          </p:cNvSpPr>
          <p:nvPr>
            <p:ph type="ftr" sz="quarter" idx="11"/>
          </p:nvPr>
        </p:nvSpPr>
        <p:spPr/>
        <p:txBody>
          <a:bodyPr/>
          <a:lstStyle>
            <a:lvl1pPr>
              <a:defRPr/>
            </a:lvl1pPr>
          </a:lstStyle>
          <a:p>
            <a:pPr>
              <a:defRPr/>
            </a:pPr>
            <a:endParaRPr lang="zh-CN" altLang="en-US"/>
          </a:p>
        </p:txBody>
      </p:sp>
    </p:spTree>
    <p:extLst>
      <p:ext uri="{BB962C8B-B14F-4D97-AF65-F5344CB8AC3E}">
        <p14:creationId xmlns:p14="http://schemas.microsoft.com/office/powerpoint/2010/main" val="3425132273"/>
      </p:ext>
    </p:extLst>
  </p:cSld>
  <p:clrMapOvr>
    <a:masterClrMapping/>
  </p:clrMapOvr>
  <p:transition spd="slow">
    <p:strips dir="rd"/>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png"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slideLayout" Target="../slideLayouts/slideLayout32.xml" /><Relationship Id="rId11" Type="http://schemas.openxmlformats.org/officeDocument/2006/relationships/slideLayout" Target="../slideLayouts/slideLayout33.xml" /><Relationship Id="rId12" Type="http://schemas.openxmlformats.org/officeDocument/2006/relationships/image" Target="../media/image1.png" /><Relationship Id="rId13" Type="http://schemas.openxmlformats.org/officeDocument/2006/relationships/theme" Target="../theme/theme3.xml" /><Relationship Id="rId2" Type="http://schemas.openxmlformats.org/officeDocument/2006/relationships/slideLayout" Target="../slideLayouts/slideLayout24.xml" /><Relationship Id="rId3" Type="http://schemas.openxmlformats.org/officeDocument/2006/relationships/slideLayout" Target="../slideLayouts/slideLayout25.xml" /><Relationship Id="rId4" Type="http://schemas.openxmlformats.org/officeDocument/2006/relationships/slideLayout" Target="../slideLayouts/slideLayout26.xml" /><Relationship Id="rId5" Type="http://schemas.openxmlformats.org/officeDocument/2006/relationships/slideLayout" Target="../slideLayouts/slideLayout27.xml" /><Relationship Id="rId6" Type="http://schemas.openxmlformats.org/officeDocument/2006/relationships/slideLayout" Target="../slideLayouts/slideLayout28.xml" /><Relationship Id="rId7" Type="http://schemas.openxmlformats.org/officeDocument/2006/relationships/slideLayout" Target="../slideLayouts/slideLayout29.xml" /><Relationship Id="rId8" Type="http://schemas.openxmlformats.org/officeDocument/2006/relationships/slideLayout" Target="../slideLayouts/slideLayout30.xml" /><Relationship Id="rId9" Type="http://schemas.openxmlformats.org/officeDocument/2006/relationships/slideLayout" Target="../slideLayouts/slideLayout31.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Pr>
        <a:blipFill>
          <a:blip r:embed="rId12"/>
          <a:stretch>
            <a:fillRect/>
          </a:stretch>
        </a:blipFill>
        <a:effectLst/>
      </p:bgPr>
    </p:bg>
    <p:spTree>
      <p:nvGrpSpPr>
        <p:cNvPr id="1" name=""/>
        <p:cNvGrpSpPr/>
        <p:nvPr/>
      </p:nvGrpSpPr>
      <p:grpSpPr>
        <a:xfrm>
          <a:off x="0" y="0"/>
          <a:ext cx="0" cy="0"/>
        </a:xfrm>
      </p:grpSpPr>
      <p:sp>
        <p:nvSpPr>
          <p:cNvPr id="3" name="文本占位符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zh-CN"/>
            </a:defPPr>
            <a:lvl1pPr algn="l" rtl="0" eaLnBrk="0" fontAlgn="base" hangingPunct="0">
              <a:spcBef>
                <a:spcPct val="0"/>
              </a:spcBef>
              <a:spcAft>
                <a:spcPct val="0"/>
              </a:spcAft>
              <a:defRPr sz="1200" kern="1200">
                <a:solidFill>
                  <a:schemeClr val="tx1">
                    <a:tint val="75000"/>
                  </a:schemeClr>
                </a:solidFill>
                <a:latin typeface="Calibri" pitchFamily="34" charset="0"/>
                <a:ea typeface="宋体" panose="02010600030101010101" pitchFamily="2" charset="-122"/>
                <a:cs typeface="+mn-cs"/>
              </a:defRPr>
            </a:lvl1pPr>
            <a:lvl2pPr marL="512008"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2pPr>
            <a:lvl3pPr marL="1024017"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3pPr>
            <a:lvl4pPr marL="1536025"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4pPr>
            <a:lvl5pPr marL="2048033"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5pPr>
            <a:lvl6pPr marL="2560041" algn="l" defTabSz="1024017" rtl="0" eaLnBrk="1" latinLnBrk="0" hangingPunct="1">
              <a:defRPr kern="1200">
                <a:solidFill>
                  <a:schemeClr val="tx1"/>
                </a:solidFill>
                <a:latin typeface="Calibri" pitchFamily="34" charset="0"/>
                <a:ea typeface="宋体" panose="02010600030101010101" pitchFamily="2" charset="-122"/>
                <a:cs typeface="+mn-cs"/>
              </a:defRPr>
            </a:lvl6pPr>
            <a:lvl7pPr marL="3072050" algn="l" defTabSz="1024017" rtl="0" eaLnBrk="1" latinLnBrk="0" hangingPunct="1">
              <a:defRPr kern="1200">
                <a:solidFill>
                  <a:schemeClr val="tx1"/>
                </a:solidFill>
                <a:latin typeface="Calibri" pitchFamily="34" charset="0"/>
                <a:ea typeface="宋体" panose="02010600030101010101" pitchFamily="2" charset="-122"/>
                <a:cs typeface="+mn-cs"/>
              </a:defRPr>
            </a:lvl7pPr>
            <a:lvl8pPr marL="3584058" algn="l" defTabSz="1024017" rtl="0" eaLnBrk="1" latinLnBrk="0" hangingPunct="1">
              <a:defRPr kern="1200">
                <a:solidFill>
                  <a:schemeClr val="tx1"/>
                </a:solidFill>
                <a:latin typeface="Calibri" pitchFamily="34" charset="0"/>
                <a:ea typeface="宋体" panose="02010600030101010101" pitchFamily="2" charset="-122"/>
                <a:cs typeface="+mn-cs"/>
              </a:defRPr>
            </a:lvl8pPr>
            <a:lvl9pPr marL="4096066" algn="l" defTabSz="1024017" rtl="0" eaLnBrk="1" latinLnBrk="0" hangingPunct="1">
              <a:defRPr kern="1200">
                <a:solidFill>
                  <a:schemeClr val="tx1"/>
                </a:solidFill>
                <a:latin typeface="Calibri" pitchFamily="34" charset="0"/>
                <a:ea typeface="宋体" panose="02010600030101010101" pitchFamily="2" charset="-122"/>
                <a:cs typeface="+mn-cs"/>
              </a:defRPr>
            </a:lvl9pPr>
          </a:lstStyle>
          <a:p>
            <a:fld id="{48E8232E-D50F-4DAD-A063-94306CA8C681}" type="datetimeFigureOut">
              <a:rPr lang="zh-CN" altLang="en-US" smtClean="0"/>
              <a:t>2023/12/14</a:t>
            </a:fld>
            <a:endParaRPr lang="zh-CN" altLang="en-US"/>
          </a:p>
        </p:txBody>
      </p:sp>
      <p:sp>
        <p:nvSpPr>
          <p:cNvPr id="5" name="页脚占位符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zh-CN"/>
            </a:defPPr>
            <a:lvl1pPr algn="ctr" rtl="0" eaLnBrk="0" fontAlgn="base" hangingPunct="0">
              <a:spcBef>
                <a:spcPct val="0"/>
              </a:spcBef>
              <a:spcAft>
                <a:spcPct val="0"/>
              </a:spcAft>
              <a:defRPr sz="1200" kern="1200">
                <a:solidFill>
                  <a:schemeClr val="tx1">
                    <a:tint val="75000"/>
                  </a:schemeClr>
                </a:solidFill>
                <a:latin typeface="Calibri" pitchFamily="34" charset="0"/>
                <a:ea typeface="宋体" panose="02010600030101010101" pitchFamily="2" charset="-122"/>
                <a:cs typeface="+mn-cs"/>
              </a:defRPr>
            </a:lvl1pPr>
            <a:lvl2pPr marL="512008"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2pPr>
            <a:lvl3pPr marL="1024017"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3pPr>
            <a:lvl4pPr marL="1536025"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4pPr>
            <a:lvl5pPr marL="2048033"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5pPr>
            <a:lvl6pPr marL="2560041" algn="l" defTabSz="1024017" rtl="0" eaLnBrk="1" latinLnBrk="0" hangingPunct="1">
              <a:defRPr kern="1200">
                <a:solidFill>
                  <a:schemeClr val="tx1"/>
                </a:solidFill>
                <a:latin typeface="Calibri" pitchFamily="34" charset="0"/>
                <a:ea typeface="宋体" panose="02010600030101010101" pitchFamily="2" charset="-122"/>
                <a:cs typeface="+mn-cs"/>
              </a:defRPr>
            </a:lvl6pPr>
            <a:lvl7pPr marL="3072050" algn="l" defTabSz="1024017" rtl="0" eaLnBrk="1" latinLnBrk="0" hangingPunct="1">
              <a:defRPr kern="1200">
                <a:solidFill>
                  <a:schemeClr val="tx1"/>
                </a:solidFill>
                <a:latin typeface="Calibri" pitchFamily="34" charset="0"/>
                <a:ea typeface="宋体" panose="02010600030101010101" pitchFamily="2" charset="-122"/>
                <a:cs typeface="+mn-cs"/>
              </a:defRPr>
            </a:lvl7pPr>
            <a:lvl8pPr marL="3584058" algn="l" defTabSz="1024017" rtl="0" eaLnBrk="1" latinLnBrk="0" hangingPunct="1">
              <a:defRPr kern="1200">
                <a:solidFill>
                  <a:schemeClr val="tx1"/>
                </a:solidFill>
                <a:latin typeface="Calibri" pitchFamily="34" charset="0"/>
                <a:ea typeface="宋体" panose="02010600030101010101" pitchFamily="2" charset="-122"/>
                <a:cs typeface="+mn-cs"/>
              </a:defRPr>
            </a:lvl8pPr>
            <a:lvl9pPr marL="4096066" algn="l" defTabSz="1024017" rtl="0" eaLnBrk="1" latinLnBrk="0" hangingPunct="1">
              <a:defRPr kern="1200">
                <a:solidFill>
                  <a:schemeClr val="tx1"/>
                </a:solidFill>
                <a:latin typeface="Calibri" pitchFamily="34" charset="0"/>
                <a:ea typeface="宋体" panose="02010600030101010101" pitchFamily="2" charset="-122"/>
                <a:cs typeface="+mn-cs"/>
              </a:defRPr>
            </a:lvl9pPr>
          </a:lstStyle>
          <a:p>
            <a:endParaRPr lang="zh-CN" altLang="en-US"/>
          </a:p>
        </p:txBody>
      </p:sp>
    </p:spTree>
    <p:extLst>
      <p:ext uri="{BB962C8B-B14F-4D97-AF65-F5344CB8AC3E}">
        <p14:creationId xmlns:p14="http://schemas.microsoft.com/office/powerpoint/2010/main" val="4042141969"/>
      </p:ext>
    </p:extLst>
  </p:cSld>
  <p:clrMap bg1="lt1" tx1="dk1" bg2="lt2" tx2="dk2" accent1="accent1" accent2="accent2" accent3="accent3" accent4="accent4" accent5="accent5" accent6="accent6" hlink="hlink" folHlink="folHlink"/>
  <p:sldLayoutIdLst>
    <p:sldLayoutId id="2147483660" r:id="rId1"/>
    <p:sldLayoutId id="2147483890" r:id="rId2"/>
    <p:sldLayoutId id="2147483891" r:id="rId3"/>
    <p:sldLayoutId id="2147483892" r:id="rId4"/>
    <p:sldLayoutId id="2147483893" r:id="rId5"/>
    <p:sldLayoutId id="2147483894" r:id="rId6"/>
    <p:sldLayoutId id="2147483895" r:id="rId7"/>
    <p:sldLayoutId id="2147483896" r:id="rId8"/>
    <p:sldLayoutId id="2147483897" r:id="rId9"/>
    <p:sldLayoutId id="2147483898" r:id="rId10"/>
    <p:sldLayoutId id="214748389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a:blip r:embed="rId12"/>
          <a:stretch>
            <a:fillRect/>
          </a:stretch>
        </a:blipFill>
        <a:effectLst/>
      </p:bgPr>
    </p:bg>
    <p:spTree>
      <p:nvGrpSpPr>
        <p:cNvPr id="1" name=""/>
        <p:cNvGrpSpPr/>
        <p:nvPr/>
      </p:nvGrpSpPr>
      <p:grpSpPr>
        <a:xfrm>
          <a:off x="0" y="0"/>
          <a:ext cx="0" cy="0"/>
        </a:xfrm>
      </p:grpSpPr>
      <p:sp>
        <p:nvSpPr>
          <p:cNvPr id="1027" name="文本占位符 2"/>
          <p:cNvSpPr>
            <a:spLocks noGrp="1"/>
          </p:cNvSpPr>
          <p:nvPr>
            <p:ph type="body" idx="1"/>
          </p:nvPr>
        </p:nvSpPr>
        <p:spPr bwMode="auto">
          <a:xfrm>
            <a:off x="457200" y="1600202"/>
            <a:ext cx="8229600" cy="45254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102401" tIns="51201" rIns="102401" bIns="51201" numCol="1" anchor="t" anchorCtr="0" compatLnSpc="1">
            <a:prstTxWarp prst="textNoShape">
              <a:avLst/>
            </a:prstTxWarp>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457200" y="6356351"/>
            <a:ext cx="2133600" cy="366182"/>
          </a:xfrm>
          <a:prstGeom prst="rect">
            <a:avLst/>
          </a:prstGeom>
        </p:spPr>
        <p:txBody>
          <a:bodyPr vert="horz" lIns="102401" tIns="51201" rIns="102401" bIns="51201" rtlCol="0" anchor="ctr"/>
          <a:lstStyle>
            <a:defPPr>
              <a:defRPr lang="zh-CN"/>
            </a:defPPr>
            <a:lvl1pPr algn="l" rtl="0" eaLnBrk="1" fontAlgn="auto" hangingPunct="1">
              <a:spcBef>
                <a:spcPct val="0"/>
              </a:spcBef>
              <a:spcAft>
                <a:spcPct val="0"/>
              </a:spcAft>
              <a:defRPr sz="1300" kern="1200">
                <a:solidFill>
                  <a:prstClr val="black">
                    <a:tint val="75000"/>
                  </a:prstClr>
                </a:solidFill>
                <a:latin typeface="+mn-lt"/>
                <a:ea typeface="+mn-ea"/>
                <a:cs typeface="+mn-cs"/>
              </a:defRPr>
            </a:lvl1pPr>
            <a:lvl2pPr marL="512008"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2pPr>
            <a:lvl3pPr marL="1024017"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3pPr>
            <a:lvl4pPr marL="1536025"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4pPr>
            <a:lvl5pPr marL="2048033"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5pPr>
            <a:lvl6pPr marL="2560041" algn="l" defTabSz="1024017" rtl="0" eaLnBrk="1" latinLnBrk="0" hangingPunct="1">
              <a:defRPr kern="1200">
                <a:solidFill>
                  <a:schemeClr val="tx1"/>
                </a:solidFill>
                <a:latin typeface="Calibri" pitchFamily="34" charset="0"/>
                <a:ea typeface="宋体" panose="02010600030101010101" pitchFamily="2" charset="-122"/>
                <a:cs typeface="+mn-cs"/>
              </a:defRPr>
            </a:lvl6pPr>
            <a:lvl7pPr marL="3072050" algn="l" defTabSz="1024017" rtl="0" eaLnBrk="1" latinLnBrk="0" hangingPunct="1">
              <a:defRPr kern="1200">
                <a:solidFill>
                  <a:schemeClr val="tx1"/>
                </a:solidFill>
                <a:latin typeface="Calibri" pitchFamily="34" charset="0"/>
                <a:ea typeface="宋体" panose="02010600030101010101" pitchFamily="2" charset="-122"/>
                <a:cs typeface="+mn-cs"/>
              </a:defRPr>
            </a:lvl7pPr>
            <a:lvl8pPr marL="3584058" algn="l" defTabSz="1024017" rtl="0" eaLnBrk="1" latinLnBrk="0" hangingPunct="1">
              <a:defRPr kern="1200">
                <a:solidFill>
                  <a:schemeClr val="tx1"/>
                </a:solidFill>
                <a:latin typeface="Calibri" pitchFamily="34" charset="0"/>
                <a:ea typeface="宋体" panose="02010600030101010101" pitchFamily="2" charset="-122"/>
                <a:cs typeface="+mn-cs"/>
              </a:defRPr>
            </a:lvl8pPr>
            <a:lvl9pPr marL="4096066" algn="l" defTabSz="1024017" rtl="0" eaLnBrk="1" latinLnBrk="0" hangingPunct="1">
              <a:defRPr kern="1200">
                <a:solidFill>
                  <a:schemeClr val="tx1"/>
                </a:solidFill>
                <a:latin typeface="Calibri" pitchFamily="34" charset="0"/>
                <a:ea typeface="宋体" panose="02010600030101010101" pitchFamily="2" charset="-122"/>
                <a:cs typeface="+mn-cs"/>
              </a:defRPr>
            </a:lvl9pPr>
          </a:lstStyle>
          <a:p>
            <a:pPr>
              <a:defRPr/>
            </a:pPr>
            <a:fld id="{B375020E-944B-43B7-8DD2-EA45DEC41B01}" type="datetimeFigureOut">
              <a:rPr lang="zh-CN" altLang="en-US"/>
              <a:pPr>
                <a:defRPr/>
              </a:pPr>
              <a:t>2023/12/14</a:t>
            </a:fld>
            <a:endParaRPr lang="zh-CN" altLang="en-US"/>
          </a:p>
        </p:txBody>
      </p:sp>
      <p:sp>
        <p:nvSpPr>
          <p:cNvPr id="5" name="页脚占位符 4"/>
          <p:cNvSpPr>
            <a:spLocks noGrp="1"/>
          </p:cNvSpPr>
          <p:nvPr>
            <p:ph type="ftr" sz="quarter" idx="3"/>
          </p:nvPr>
        </p:nvSpPr>
        <p:spPr>
          <a:xfrm>
            <a:off x="3124200" y="6356351"/>
            <a:ext cx="2895600" cy="366182"/>
          </a:xfrm>
          <a:prstGeom prst="rect">
            <a:avLst/>
          </a:prstGeom>
        </p:spPr>
        <p:txBody>
          <a:bodyPr vert="horz" lIns="102401" tIns="51201" rIns="102401" bIns="51201" rtlCol="0" anchor="ctr"/>
          <a:lstStyle>
            <a:defPPr>
              <a:defRPr lang="zh-CN"/>
            </a:defPPr>
            <a:lvl1pPr algn="ctr" rtl="0" eaLnBrk="1" fontAlgn="auto" hangingPunct="1">
              <a:spcBef>
                <a:spcPct val="0"/>
              </a:spcBef>
              <a:spcAft>
                <a:spcPct val="0"/>
              </a:spcAft>
              <a:defRPr sz="1300" kern="1200">
                <a:solidFill>
                  <a:prstClr val="black">
                    <a:tint val="75000"/>
                  </a:prstClr>
                </a:solidFill>
                <a:latin typeface="+mn-lt"/>
                <a:ea typeface="+mn-ea"/>
                <a:cs typeface="+mn-cs"/>
              </a:defRPr>
            </a:lvl1pPr>
            <a:lvl2pPr marL="512008"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2pPr>
            <a:lvl3pPr marL="1024017"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3pPr>
            <a:lvl4pPr marL="1536025"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4pPr>
            <a:lvl5pPr marL="2048033"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5pPr>
            <a:lvl6pPr marL="2560041" algn="l" defTabSz="1024017" rtl="0" eaLnBrk="1" latinLnBrk="0" hangingPunct="1">
              <a:defRPr kern="1200">
                <a:solidFill>
                  <a:schemeClr val="tx1"/>
                </a:solidFill>
                <a:latin typeface="Calibri" pitchFamily="34" charset="0"/>
                <a:ea typeface="宋体" panose="02010600030101010101" pitchFamily="2" charset="-122"/>
                <a:cs typeface="+mn-cs"/>
              </a:defRPr>
            </a:lvl6pPr>
            <a:lvl7pPr marL="3072050" algn="l" defTabSz="1024017" rtl="0" eaLnBrk="1" latinLnBrk="0" hangingPunct="1">
              <a:defRPr kern="1200">
                <a:solidFill>
                  <a:schemeClr val="tx1"/>
                </a:solidFill>
                <a:latin typeface="Calibri" pitchFamily="34" charset="0"/>
                <a:ea typeface="宋体" panose="02010600030101010101" pitchFamily="2" charset="-122"/>
                <a:cs typeface="+mn-cs"/>
              </a:defRPr>
            </a:lvl7pPr>
            <a:lvl8pPr marL="3584058" algn="l" defTabSz="1024017" rtl="0" eaLnBrk="1" latinLnBrk="0" hangingPunct="1">
              <a:defRPr kern="1200">
                <a:solidFill>
                  <a:schemeClr val="tx1"/>
                </a:solidFill>
                <a:latin typeface="Calibri" pitchFamily="34" charset="0"/>
                <a:ea typeface="宋体" panose="02010600030101010101" pitchFamily="2" charset="-122"/>
                <a:cs typeface="+mn-cs"/>
              </a:defRPr>
            </a:lvl8pPr>
            <a:lvl9pPr marL="4096066" algn="l" defTabSz="1024017" rtl="0" eaLnBrk="1" latinLnBrk="0" hangingPunct="1">
              <a:defRPr kern="1200">
                <a:solidFill>
                  <a:schemeClr val="tx1"/>
                </a:solidFill>
                <a:latin typeface="Calibri" pitchFamily="34" charset="0"/>
                <a:ea typeface="宋体" panose="02010600030101010101" pitchFamily="2" charset="-122"/>
                <a:cs typeface="+mn-cs"/>
              </a:defRPr>
            </a:lvl9pPr>
          </a:lstStyle>
          <a:p>
            <a:pPr>
              <a:defRPr/>
            </a:pPr>
            <a:endParaRPr lang="zh-CN" altLang="en-US"/>
          </a:p>
        </p:txBody>
      </p:sp>
    </p:spTree>
  </p:cSld>
  <p:clrMap bg1="lt1" tx1="dk1" bg2="lt2" tx2="dk2" accent1="accent1" accent2="accent2" accent3="accent3" accent4="accent4" accent5="accent5" accent6="accent6" hlink="hlink" folHlink="folHlink"/>
  <p:sldLayoutIdLst>
    <p:sldLayoutId id="2147483901" r:id="rId1"/>
    <p:sldLayoutId id="2147483902" r:id="rId2"/>
    <p:sldLayoutId id="2147483903" r:id="rId3"/>
    <p:sldLayoutId id="2147483904" r:id="rId4"/>
    <p:sldLayoutId id="2147483905" r:id="rId5"/>
    <p:sldLayoutId id="2147483906" r:id="rId6"/>
    <p:sldLayoutId id="2147483907" r:id="rId7"/>
    <p:sldLayoutId id="2147483908" r:id="rId8"/>
    <p:sldLayoutId id="2147483909" r:id="rId9"/>
    <p:sldLayoutId id="2147483910" r:id="rId10"/>
    <p:sldLayoutId id="2147483911" r:id="rId11"/>
  </p:sldLayoutIdLst>
  <p:transition spd="slow">
    <p:strips dir="rd"/>
  </p:transition>
  <p:timing/>
  <p:txStyles>
    <p:titleStyle>
      <a:lvl1pPr algn="ctr" rtl="0" eaLnBrk="0" fontAlgn="base" hangingPunct="0">
        <a:spcBef>
          <a:spcPct val="0"/>
        </a:spcBef>
        <a:spcAft>
          <a:spcPct val="0"/>
        </a:spcAft>
        <a:defRPr sz="5000" kern="1200">
          <a:solidFill>
            <a:schemeClr val="tx1"/>
          </a:solidFill>
          <a:latin typeface="+mj-lt"/>
          <a:ea typeface="+mj-ea"/>
          <a:cs typeface="+mj-cs"/>
        </a:defRPr>
      </a:lvl1pPr>
      <a:lvl2pPr algn="ctr" rtl="0" eaLnBrk="0" fontAlgn="base" hangingPunct="0">
        <a:spcBef>
          <a:spcPct val="0"/>
        </a:spcBef>
        <a:spcAft>
          <a:spcPct val="0"/>
        </a:spcAft>
        <a:defRPr sz="5000">
          <a:solidFill>
            <a:schemeClr val="tx1"/>
          </a:solidFill>
          <a:latin typeface="Calibri" pitchFamily="34" charset="0"/>
          <a:ea typeface="宋体" charset="-122"/>
        </a:defRPr>
      </a:lvl2pPr>
      <a:lvl3pPr algn="ctr" rtl="0" eaLnBrk="0" fontAlgn="base" hangingPunct="0">
        <a:spcBef>
          <a:spcPct val="0"/>
        </a:spcBef>
        <a:spcAft>
          <a:spcPct val="0"/>
        </a:spcAft>
        <a:defRPr sz="5000">
          <a:solidFill>
            <a:schemeClr val="tx1"/>
          </a:solidFill>
          <a:latin typeface="Calibri" pitchFamily="34" charset="0"/>
          <a:ea typeface="宋体" charset="-122"/>
        </a:defRPr>
      </a:lvl3pPr>
      <a:lvl4pPr algn="ctr" rtl="0" eaLnBrk="0" fontAlgn="base" hangingPunct="0">
        <a:spcBef>
          <a:spcPct val="0"/>
        </a:spcBef>
        <a:spcAft>
          <a:spcPct val="0"/>
        </a:spcAft>
        <a:defRPr sz="5000">
          <a:solidFill>
            <a:schemeClr val="tx1"/>
          </a:solidFill>
          <a:latin typeface="Calibri" pitchFamily="34" charset="0"/>
          <a:ea typeface="宋体" charset="-122"/>
        </a:defRPr>
      </a:lvl4pPr>
      <a:lvl5pPr algn="ctr" rtl="0" eaLnBrk="0" fontAlgn="base" hangingPunct="0">
        <a:spcBef>
          <a:spcPct val="0"/>
        </a:spcBef>
        <a:spcAft>
          <a:spcPct val="0"/>
        </a:spcAft>
        <a:defRPr sz="5000">
          <a:solidFill>
            <a:schemeClr val="tx1"/>
          </a:solidFill>
          <a:latin typeface="Calibri" pitchFamily="34" charset="0"/>
          <a:ea typeface="宋体" charset="-122"/>
        </a:defRPr>
      </a:lvl5pPr>
      <a:lvl6pPr marL="512008" algn="ctr" rtl="0" fontAlgn="base">
        <a:spcBef>
          <a:spcPct val="0"/>
        </a:spcBef>
        <a:spcAft>
          <a:spcPct val="0"/>
        </a:spcAft>
        <a:defRPr sz="5000">
          <a:solidFill>
            <a:schemeClr val="tx1"/>
          </a:solidFill>
          <a:latin typeface="Calibri" pitchFamily="34" charset="0"/>
          <a:ea typeface="宋体" charset="-122"/>
        </a:defRPr>
      </a:lvl6pPr>
      <a:lvl7pPr marL="1024017" algn="ctr" rtl="0" fontAlgn="base">
        <a:spcBef>
          <a:spcPct val="0"/>
        </a:spcBef>
        <a:spcAft>
          <a:spcPct val="0"/>
        </a:spcAft>
        <a:defRPr sz="5000">
          <a:solidFill>
            <a:schemeClr val="tx1"/>
          </a:solidFill>
          <a:latin typeface="Calibri" pitchFamily="34" charset="0"/>
          <a:ea typeface="宋体" charset="-122"/>
        </a:defRPr>
      </a:lvl7pPr>
      <a:lvl8pPr marL="1536025" algn="ctr" rtl="0" fontAlgn="base">
        <a:spcBef>
          <a:spcPct val="0"/>
        </a:spcBef>
        <a:spcAft>
          <a:spcPct val="0"/>
        </a:spcAft>
        <a:defRPr sz="5000">
          <a:solidFill>
            <a:schemeClr val="tx1"/>
          </a:solidFill>
          <a:latin typeface="Calibri" pitchFamily="34" charset="0"/>
          <a:ea typeface="宋体" charset="-122"/>
        </a:defRPr>
      </a:lvl8pPr>
      <a:lvl9pPr marL="2048033" algn="ctr" rtl="0" fontAlgn="base">
        <a:spcBef>
          <a:spcPct val="0"/>
        </a:spcBef>
        <a:spcAft>
          <a:spcPct val="0"/>
        </a:spcAft>
        <a:defRPr sz="5000">
          <a:solidFill>
            <a:schemeClr val="tx1"/>
          </a:solidFill>
          <a:latin typeface="Calibri" pitchFamily="34" charset="0"/>
          <a:ea typeface="宋体" charset="-122"/>
        </a:defRPr>
      </a:lvl9pPr>
    </p:titleStyle>
    <p:bodyStyle>
      <a:lvl1pPr marL="384006" indent="-384006" algn="l" rtl="0" eaLnBrk="0" fontAlgn="base" hangingPunct="0">
        <a:spcBef>
          <a:spcPct val="20000"/>
        </a:spcBef>
        <a:spcAft>
          <a:spcPct val="0"/>
        </a:spcAft>
        <a:buFont typeface="Arial" pitchFamily="34" charset="0"/>
        <a:buChar char="•"/>
        <a:defRPr sz="3600" kern="1200">
          <a:solidFill>
            <a:schemeClr val="tx1"/>
          </a:solidFill>
          <a:latin typeface="+mn-lt"/>
          <a:ea typeface="+mn-ea"/>
          <a:cs typeface="+mn-cs"/>
        </a:defRPr>
      </a:lvl1pPr>
      <a:lvl2pPr marL="832013" indent="-320005" algn="l" rtl="0" eaLnBrk="0" fontAlgn="base" hangingPunct="0">
        <a:spcBef>
          <a:spcPct val="20000"/>
        </a:spcBef>
        <a:spcAft>
          <a:spcPct val="0"/>
        </a:spcAft>
        <a:buFont typeface="Arial" pitchFamily="34" charset="0"/>
        <a:buChar char="–"/>
        <a:defRPr sz="3100" kern="1200">
          <a:solidFill>
            <a:schemeClr val="tx1"/>
          </a:solidFill>
          <a:latin typeface="+mn-lt"/>
          <a:ea typeface="+mn-ea"/>
          <a:cs typeface="+mn-cs"/>
        </a:defRPr>
      </a:lvl2pPr>
      <a:lvl3pPr marL="1280021" indent="-256004" algn="l" rtl="0" eaLnBrk="0" fontAlgn="base" hangingPunct="0">
        <a:spcBef>
          <a:spcPct val="20000"/>
        </a:spcBef>
        <a:spcAft>
          <a:spcPct val="0"/>
        </a:spcAft>
        <a:buFont typeface="Arial" pitchFamily="34" charset="0"/>
        <a:buChar char="•"/>
        <a:defRPr sz="2700" kern="1200">
          <a:solidFill>
            <a:schemeClr val="tx1"/>
          </a:solidFill>
          <a:latin typeface="+mn-lt"/>
          <a:ea typeface="+mn-ea"/>
          <a:cs typeface="+mn-cs"/>
        </a:defRPr>
      </a:lvl3pPr>
      <a:lvl4pPr marL="1792029" indent="-256004" algn="l" rtl="0" eaLnBrk="0" fontAlgn="base" hangingPunct="0">
        <a:spcBef>
          <a:spcPct val="20000"/>
        </a:spcBef>
        <a:spcAft>
          <a:spcPct val="0"/>
        </a:spcAft>
        <a:buFont typeface="Arial" pitchFamily="34" charset="0"/>
        <a:buChar char="–"/>
        <a:defRPr sz="2300" kern="1200">
          <a:solidFill>
            <a:schemeClr val="tx1"/>
          </a:solidFill>
          <a:latin typeface="+mn-lt"/>
          <a:ea typeface="+mn-ea"/>
          <a:cs typeface="+mn-cs"/>
        </a:defRPr>
      </a:lvl4pPr>
      <a:lvl5pPr marL="2304037" indent="-256004" algn="l" rtl="0" eaLnBrk="0" fontAlgn="base" hangingPunct="0">
        <a:spcBef>
          <a:spcPct val="20000"/>
        </a:spcBef>
        <a:spcAft>
          <a:spcPct val="0"/>
        </a:spcAft>
        <a:buFont typeface="Arial" pitchFamily="34" charset="0"/>
        <a:buChar char="»"/>
        <a:defRPr sz="2300" kern="1200">
          <a:solidFill>
            <a:schemeClr val="tx1"/>
          </a:solidFill>
          <a:latin typeface="+mn-lt"/>
          <a:ea typeface="+mn-ea"/>
          <a:cs typeface="+mn-cs"/>
        </a:defRPr>
      </a:lvl5pPr>
      <a:lvl6pPr marL="2816045" indent="-256004" algn="l" defTabSz="1024017" rtl="0" eaLnBrk="1" latinLnBrk="0" hangingPunct="1">
        <a:spcBef>
          <a:spcPct val="20000"/>
        </a:spcBef>
        <a:buFont typeface="Arial" pitchFamily="34" charset="0"/>
        <a:buChar char="•"/>
        <a:defRPr sz="2300" kern="1200">
          <a:solidFill>
            <a:schemeClr val="tx1"/>
          </a:solidFill>
          <a:latin typeface="+mn-lt"/>
          <a:ea typeface="+mn-ea"/>
          <a:cs typeface="+mn-cs"/>
        </a:defRPr>
      </a:lvl6pPr>
      <a:lvl7pPr marL="3328054" indent="-256004" algn="l" defTabSz="1024017" rtl="0" eaLnBrk="1" latinLnBrk="0" hangingPunct="1">
        <a:spcBef>
          <a:spcPct val="20000"/>
        </a:spcBef>
        <a:buFont typeface="Arial" pitchFamily="34" charset="0"/>
        <a:buChar char="•"/>
        <a:defRPr sz="2300" kern="1200">
          <a:solidFill>
            <a:schemeClr val="tx1"/>
          </a:solidFill>
          <a:latin typeface="+mn-lt"/>
          <a:ea typeface="+mn-ea"/>
          <a:cs typeface="+mn-cs"/>
        </a:defRPr>
      </a:lvl7pPr>
      <a:lvl8pPr marL="3840062" indent="-256004" algn="l" defTabSz="1024017" rtl="0" eaLnBrk="1" latinLnBrk="0" hangingPunct="1">
        <a:spcBef>
          <a:spcPct val="20000"/>
        </a:spcBef>
        <a:buFont typeface="Arial" pitchFamily="34" charset="0"/>
        <a:buChar char="•"/>
        <a:defRPr sz="2300" kern="1200">
          <a:solidFill>
            <a:schemeClr val="tx1"/>
          </a:solidFill>
          <a:latin typeface="+mn-lt"/>
          <a:ea typeface="+mn-ea"/>
          <a:cs typeface="+mn-cs"/>
        </a:defRPr>
      </a:lvl8pPr>
      <a:lvl9pPr marL="4352070" indent="-256004" algn="l" defTabSz="1024017" rtl="0" eaLnBrk="1" latinLnBrk="0" hangingPunct="1">
        <a:spcBef>
          <a:spcPct val="20000"/>
        </a:spcBef>
        <a:buFont typeface="Arial" pitchFamily="34" charset="0"/>
        <a:buChar char="•"/>
        <a:defRPr sz="2300" kern="1200">
          <a:solidFill>
            <a:schemeClr val="tx1"/>
          </a:solidFill>
          <a:latin typeface="+mn-lt"/>
          <a:ea typeface="+mn-ea"/>
          <a:cs typeface="+mn-cs"/>
        </a:defRPr>
      </a:lvl9pPr>
    </p:bodyStyle>
    <p:otherStyle>
      <a:defPPr>
        <a:defRPr lang="zh-CN"/>
      </a:defPPr>
      <a:lvl1pPr marL="0" algn="l" defTabSz="1024017" rtl="0" eaLnBrk="1" latinLnBrk="0" hangingPunct="1">
        <a:defRPr sz="2000" kern="1200">
          <a:solidFill>
            <a:schemeClr val="tx1"/>
          </a:solidFill>
          <a:latin typeface="+mn-lt"/>
          <a:ea typeface="+mn-ea"/>
          <a:cs typeface="+mn-cs"/>
        </a:defRPr>
      </a:lvl1pPr>
      <a:lvl2pPr marL="512008" algn="l" defTabSz="1024017" rtl="0" eaLnBrk="1" latinLnBrk="0" hangingPunct="1">
        <a:defRPr sz="2000" kern="1200">
          <a:solidFill>
            <a:schemeClr val="tx1"/>
          </a:solidFill>
          <a:latin typeface="+mn-lt"/>
          <a:ea typeface="+mn-ea"/>
          <a:cs typeface="+mn-cs"/>
        </a:defRPr>
      </a:lvl2pPr>
      <a:lvl3pPr marL="1024017" algn="l" defTabSz="1024017" rtl="0" eaLnBrk="1" latinLnBrk="0" hangingPunct="1">
        <a:defRPr sz="2000" kern="1200">
          <a:solidFill>
            <a:schemeClr val="tx1"/>
          </a:solidFill>
          <a:latin typeface="+mn-lt"/>
          <a:ea typeface="+mn-ea"/>
          <a:cs typeface="+mn-cs"/>
        </a:defRPr>
      </a:lvl3pPr>
      <a:lvl4pPr marL="1536025" algn="l" defTabSz="1024017" rtl="0" eaLnBrk="1" latinLnBrk="0" hangingPunct="1">
        <a:defRPr sz="2000" kern="1200">
          <a:solidFill>
            <a:schemeClr val="tx1"/>
          </a:solidFill>
          <a:latin typeface="+mn-lt"/>
          <a:ea typeface="+mn-ea"/>
          <a:cs typeface="+mn-cs"/>
        </a:defRPr>
      </a:lvl4pPr>
      <a:lvl5pPr marL="2048033" algn="l" defTabSz="1024017" rtl="0" eaLnBrk="1" latinLnBrk="0" hangingPunct="1">
        <a:defRPr sz="2000" kern="1200">
          <a:solidFill>
            <a:schemeClr val="tx1"/>
          </a:solidFill>
          <a:latin typeface="+mn-lt"/>
          <a:ea typeface="+mn-ea"/>
          <a:cs typeface="+mn-cs"/>
        </a:defRPr>
      </a:lvl5pPr>
      <a:lvl6pPr marL="2560041" algn="l" defTabSz="1024017" rtl="0" eaLnBrk="1" latinLnBrk="0" hangingPunct="1">
        <a:defRPr sz="2000" kern="1200">
          <a:solidFill>
            <a:schemeClr val="tx1"/>
          </a:solidFill>
          <a:latin typeface="+mn-lt"/>
          <a:ea typeface="+mn-ea"/>
          <a:cs typeface="+mn-cs"/>
        </a:defRPr>
      </a:lvl6pPr>
      <a:lvl7pPr marL="3072050" algn="l" defTabSz="1024017" rtl="0" eaLnBrk="1" latinLnBrk="0" hangingPunct="1">
        <a:defRPr sz="2000" kern="1200">
          <a:solidFill>
            <a:schemeClr val="tx1"/>
          </a:solidFill>
          <a:latin typeface="+mn-lt"/>
          <a:ea typeface="+mn-ea"/>
          <a:cs typeface="+mn-cs"/>
        </a:defRPr>
      </a:lvl7pPr>
      <a:lvl8pPr marL="3584058" algn="l" defTabSz="1024017" rtl="0" eaLnBrk="1" latinLnBrk="0" hangingPunct="1">
        <a:defRPr sz="2000" kern="1200">
          <a:solidFill>
            <a:schemeClr val="tx1"/>
          </a:solidFill>
          <a:latin typeface="+mn-lt"/>
          <a:ea typeface="+mn-ea"/>
          <a:cs typeface="+mn-cs"/>
        </a:defRPr>
      </a:lvl8pPr>
      <a:lvl9pPr marL="4096066" algn="l" defTabSz="1024017" rtl="0" eaLnBrk="1" latinLnBrk="0" hangingPunct="1">
        <a:defRPr sz="20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5.emf" /><Relationship Id="rId3" Type="http://schemas.openxmlformats.org/officeDocument/2006/relationships/image" Target="../media/image6.emf" /><Relationship Id="rId4"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6.emf"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8133006111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grpSp>
        <p:nvGrpSpPr>
          <p:cNvPr id="2" name="组合 1"/>
          <p:cNvGrpSpPr/>
          <p:nvPr/>
        </p:nvGrpSpPr>
        <p:grpSpPr>
          <a:xfrm>
            <a:off x="1619672" y="3861048"/>
            <a:ext cx="5976664" cy="576064"/>
            <a:chOff x="1875639" y="3075806"/>
            <a:chExt cx="3632465" cy="504056"/>
          </a:xfrm>
        </p:grpSpPr>
        <p:sp>
          <p:nvSpPr>
            <p:cNvPr id="9" name="矩形 8"/>
            <p:cNvSpPr/>
            <p:nvPr/>
          </p:nvSpPr>
          <p:spPr>
            <a:xfrm>
              <a:off x="1875639" y="3075806"/>
              <a:ext cx="3490112" cy="504056"/>
            </a:xfrm>
            <a:prstGeom prst="rect">
              <a:avLst/>
            </a:prstGeom>
            <a:ln>
              <a:noFill/>
            </a:ln>
            <a:effectLst>
              <a:outerShdw blurRad="50800" dist="381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1pPr>
              <a:lvl2pPr marL="512008"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2pPr>
              <a:lvl3pPr marL="1024017"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3pPr>
              <a:lvl4pPr marL="1536025"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4pPr>
              <a:lvl5pPr marL="2048033"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5pPr>
              <a:lvl6pPr marL="2560041" algn="l" defTabSz="1024017" rtl="0" eaLnBrk="1" latinLnBrk="0" hangingPunct="1">
                <a:defRPr kern="1200">
                  <a:solidFill>
                    <a:srgbClr val="FFFFFF"/>
                  </a:solidFill>
                  <a:latin typeface="Calibri"/>
                  <a:ea typeface="宋体" panose="02010600030101010101" pitchFamily="2" charset="-122"/>
                  <a:cs typeface="+mn-cs"/>
                </a:defRPr>
              </a:lvl6pPr>
              <a:lvl7pPr marL="3072050" algn="l" defTabSz="1024017" rtl="0" eaLnBrk="1" latinLnBrk="0" hangingPunct="1">
                <a:defRPr kern="1200">
                  <a:solidFill>
                    <a:srgbClr val="FFFFFF"/>
                  </a:solidFill>
                  <a:latin typeface="Calibri"/>
                  <a:ea typeface="宋体" panose="02010600030101010101" pitchFamily="2" charset="-122"/>
                  <a:cs typeface="+mn-cs"/>
                </a:defRPr>
              </a:lvl7pPr>
              <a:lvl8pPr marL="3584058" algn="l" defTabSz="1024017" rtl="0" eaLnBrk="1" latinLnBrk="0" hangingPunct="1">
                <a:defRPr kern="1200">
                  <a:solidFill>
                    <a:srgbClr val="FFFFFF"/>
                  </a:solidFill>
                  <a:latin typeface="Calibri"/>
                  <a:ea typeface="宋体" panose="02010600030101010101" pitchFamily="2" charset="-122"/>
                  <a:cs typeface="+mn-cs"/>
                </a:defRPr>
              </a:lvl8pPr>
              <a:lvl9pPr marL="4096066" algn="l" defTabSz="1024017"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sp>
          <p:nvSpPr>
            <p:cNvPr id="10" name="矩形 9"/>
            <p:cNvSpPr/>
            <p:nvPr/>
          </p:nvSpPr>
          <p:spPr>
            <a:xfrm>
              <a:off x="5404082" y="3075806"/>
              <a:ext cx="104022" cy="504056"/>
            </a:xfrm>
            <a:prstGeom prst="rect">
              <a:avLst/>
            </a:prstGeom>
            <a:ln>
              <a:noFill/>
            </a:ln>
            <a:effectLst>
              <a:outerShdw blurRad="50800" dist="381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1pPr>
              <a:lvl2pPr marL="512008"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2pPr>
              <a:lvl3pPr marL="1024017"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3pPr>
              <a:lvl4pPr marL="1536025"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4pPr>
              <a:lvl5pPr marL="2048033"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5pPr>
              <a:lvl6pPr marL="2560041" algn="l" defTabSz="1024017" rtl="0" eaLnBrk="1" latinLnBrk="0" hangingPunct="1">
                <a:defRPr kern="1200">
                  <a:solidFill>
                    <a:srgbClr val="FFFFFF"/>
                  </a:solidFill>
                  <a:latin typeface="Calibri"/>
                  <a:ea typeface="宋体" panose="02010600030101010101" pitchFamily="2" charset="-122"/>
                  <a:cs typeface="+mn-cs"/>
                </a:defRPr>
              </a:lvl6pPr>
              <a:lvl7pPr marL="3072050" algn="l" defTabSz="1024017" rtl="0" eaLnBrk="1" latinLnBrk="0" hangingPunct="1">
                <a:defRPr kern="1200">
                  <a:solidFill>
                    <a:srgbClr val="FFFFFF"/>
                  </a:solidFill>
                  <a:latin typeface="Calibri"/>
                  <a:ea typeface="宋体" panose="02010600030101010101" pitchFamily="2" charset="-122"/>
                  <a:cs typeface="+mn-cs"/>
                </a:defRPr>
              </a:lvl7pPr>
              <a:lvl8pPr marL="3584058" algn="l" defTabSz="1024017" rtl="0" eaLnBrk="1" latinLnBrk="0" hangingPunct="1">
                <a:defRPr kern="1200">
                  <a:solidFill>
                    <a:srgbClr val="FFFFFF"/>
                  </a:solidFill>
                  <a:latin typeface="Calibri"/>
                  <a:ea typeface="宋体" panose="02010600030101010101" pitchFamily="2" charset="-122"/>
                  <a:cs typeface="+mn-cs"/>
                </a:defRPr>
              </a:lvl8pPr>
              <a:lvl9pPr marL="4096066" algn="l" defTabSz="1024017"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grpSp>
      <p:sp>
        <p:nvSpPr>
          <p:cNvPr id="49" name="TextBox 48"/>
          <p:cNvSpPr txBox="1"/>
          <p:nvPr/>
        </p:nvSpPr>
        <p:spPr bwMode="auto">
          <a:xfrm>
            <a:off x="1619672" y="3931171"/>
            <a:ext cx="5976664" cy="472734"/>
          </a:xfrm>
          <a:prstGeom prst="rect">
            <a:avLst/>
          </a:prstGeom>
          <a:noFill/>
        </p:spPr>
        <p:txBody>
          <a:bodyPr wrap="square" lIns="102401" tIns="51201" rIns="102401" bIns="51201">
            <a:spAutoFit/>
          </a:bodyPr>
          <a:lstStyle>
            <a:defPPr>
              <a:defRPr lang="zh-CN"/>
            </a:defPPr>
            <a:lvl1pPr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1pPr>
            <a:lvl2pPr marL="512008"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2pPr>
            <a:lvl3pPr marL="1024017"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3pPr>
            <a:lvl4pPr marL="1536025"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4pPr>
            <a:lvl5pPr marL="2048033"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5pPr>
            <a:lvl6pPr marL="2560041" algn="l" defTabSz="1024017" rtl="0" eaLnBrk="1" latinLnBrk="0" hangingPunct="1">
              <a:defRPr kern="1200">
                <a:solidFill>
                  <a:schemeClr val="tx1"/>
                </a:solidFill>
                <a:latin typeface="Calibri" pitchFamily="34" charset="0"/>
                <a:ea typeface="宋体" panose="02010600030101010101" pitchFamily="2" charset="-122"/>
                <a:cs typeface="+mn-cs"/>
              </a:defRPr>
            </a:lvl6pPr>
            <a:lvl7pPr marL="3072050" algn="l" defTabSz="1024017" rtl="0" eaLnBrk="1" latinLnBrk="0" hangingPunct="1">
              <a:defRPr kern="1200">
                <a:solidFill>
                  <a:schemeClr val="tx1"/>
                </a:solidFill>
                <a:latin typeface="Calibri" pitchFamily="34" charset="0"/>
                <a:ea typeface="宋体" panose="02010600030101010101" pitchFamily="2" charset="-122"/>
                <a:cs typeface="+mn-cs"/>
              </a:defRPr>
            </a:lvl7pPr>
            <a:lvl8pPr marL="3584058" algn="l" defTabSz="1024017" rtl="0" eaLnBrk="1" latinLnBrk="0" hangingPunct="1">
              <a:defRPr kern="1200">
                <a:solidFill>
                  <a:schemeClr val="tx1"/>
                </a:solidFill>
                <a:latin typeface="Calibri" pitchFamily="34" charset="0"/>
                <a:ea typeface="宋体" panose="02010600030101010101" pitchFamily="2" charset="-122"/>
                <a:cs typeface="+mn-cs"/>
              </a:defRPr>
            </a:lvl8pPr>
            <a:lvl9pPr marL="4096066" algn="l" defTabSz="1024017" rtl="0" eaLnBrk="1" latinLnBrk="0" hangingPunct="1">
              <a:defRPr kern="1200">
                <a:solidFill>
                  <a:schemeClr val="tx1"/>
                </a:solidFill>
                <a:latin typeface="Calibri" pitchFamily="34" charset="0"/>
                <a:ea typeface="宋体" panose="02010600030101010101" pitchFamily="2" charset="-122"/>
                <a:cs typeface="+mn-cs"/>
              </a:defRPr>
            </a:lvl9pPr>
          </a:lstStyle>
          <a:p>
            <a:pPr algn="ctr" eaLnBrk="1" fontAlgn="auto" hangingPunct="1">
              <a:spcBef>
                <a:spcPct val="0"/>
              </a:spcBef>
              <a:spcAft>
                <a:spcPct val="0"/>
              </a:spcAft>
              <a:defRPr/>
            </a:pPr>
            <a:r>
              <a:rPr lang="zh-CN" altLang="en-US" sz="2400" spc="336">
                <a:solidFill>
                  <a:schemeClr val="bg1"/>
                </a:solidFill>
                <a:latin typeface="微软雅黑" panose="020b0503020204020204" pitchFamily="34" charset="-122"/>
                <a:ea typeface="微软雅黑" panose="020b0503020204020204" pitchFamily="34" charset="-122"/>
              </a:rPr>
              <a:t>任务四 列车运行图和机车周转图</a:t>
            </a:r>
          </a:p>
        </p:txBody>
      </p:sp>
      <p:sp>
        <p:nvSpPr>
          <p:cNvPr id="24" name="文本框 23"/>
          <p:cNvSpPr txBox="1"/>
          <p:nvPr/>
        </p:nvSpPr>
        <p:spPr>
          <a:xfrm>
            <a:off x="1389204" y="3068960"/>
            <a:ext cx="5127012" cy="449651"/>
          </a:xfrm>
          <a:prstGeom prst="rect">
            <a:avLst/>
          </a:prstGeom>
          <a:noFill/>
        </p:spPr>
        <p:txBody>
          <a:bodyPr wrap="square" lIns="102401" tIns="51201" rIns="102401" bIns="51201" rtlCol="0">
            <a:spAutoFit/>
          </a:bodyPr>
          <a:lstStyle>
            <a:defPPr>
              <a:defRPr lang="zh-CN"/>
            </a:defPPr>
            <a:lvl1pPr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1pPr>
            <a:lvl2pPr marL="512008"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2pPr>
            <a:lvl3pPr marL="1024017"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3pPr>
            <a:lvl4pPr marL="1536025"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4pPr>
            <a:lvl5pPr marL="2048033"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5pPr>
            <a:lvl6pPr marL="2560041" algn="l" defTabSz="1024017" rtl="0" eaLnBrk="1" latinLnBrk="0" hangingPunct="1">
              <a:defRPr kern="1200">
                <a:solidFill>
                  <a:schemeClr val="tx1"/>
                </a:solidFill>
                <a:latin typeface="Calibri" pitchFamily="34" charset="0"/>
                <a:ea typeface="宋体" panose="02010600030101010101" pitchFamily="2" charset="-122"/>
                <a:cs typeface="+mn-cs"/>
              </a:defRPr>
            </a:lvl6pPr>
            <a:lvl7pPr marL="3072050" algn="l" defTabSz="1024017" rtl="0" eaLnBrk="1" latinLnBrk="0" hangingPunct="1">
              <a:defRPr kern="1200">
                <a:solidFill>
                  <a:schemeClr val="tx1"/>
                </a:solidFill>
                <a:latin typeface="Calibri" pitchFamily="34" charset="0"/>
                <a:ea typeface="宋体" panose="02010600030101010101" pitchFamily="2" charset="-122"/>
                <a:cs typeface="+mn-cs"/>
              </a:defRPr>
            </a:lvl7pPr>
            <a:lvl8pPr marL="3584058" algn="l" defTabSz="1024017" rtl="0" eaLnBrk="1" latinLnBrk="0" hangingPunct="1">
              <a:defRPr kern="1200">
                <a:solidFill>
                  <a:schemeClr val="tx1"/>
                </a:solidFill>
                <a:latin typeface="Calibri" pitchFamily="34" charset="0"/>
                <a:ea typeface="宋体" panose="02010600030101010101" pitchFamily="2" charset="-122"/>
                <a:cs typeface="+mn-cs"/>
              </a:defRPr>
            </a:lvl8pPr>
            <a:lvl9pPr marL="4096066" algn="l" defTabSz="1024017" rtl="0" eaLnBrk="1" latinLnBrk="0" hangingPunct="1">
              <a:defRPr kern="1200">
                <a:solidFill>
                  <a:schemeClr val="tx1"/>
                </a:solidFill>
                <a:latin typeface="Calibri" pitchFamily="34" charset="0"/>
                <a:ea typeface="宋体" panose="02010600030101010101" pitchFamily="2" charset="-122"/>
                <a:cs typeface="+mn-cs"/>
              </a:defRPr>
            </a:lvl9pPr>
          </a:lstStyle>
          <a:p>
            <a:pPr>
              <a:lnSpc>
                <a:spcPts val="2687"/>
              </a:lnSpc>
            </a:pPr>
            <a:r>
              <a:rPr lang="zh-CN" altLang="en-US" sz="2800" b="1" spc="336">
                <a:solidFill>
                  <a:schemeClr val="tx2">
                    <a:lumMod val="50000"/>
                  </a:schemeClr>
                </a:solidFill>
                <a:latin typeface="微软雅黑" panose="020b0503020204020204" pitchFamily="34" charset="-122"/>
                <a:ea typeface="微软雅黑" panose="020b0503020204020204" pitchFamily="34" charset="-122"/>
              </a:rPr>
              <a:t>项目六</a:t>
            </a:r>
            <a:r>
              <a:rPr lang="zh-CN" altLang="en-US" sz="2800" b="1">
                <a:solidFill>
                  <a:schemeClr val="tx2">
                    <a:lumMod val="50000"/>
                  </a:schemeClr>
                </a:solidFill>
                <a:latin typeface="微软雅黑" panose="020b0503020204020204" pitchFamily="34" charset="-122"/>
                <a:ea typeface="微软雅黑" panose="020b0503020204020204" pitchFamily="34" charset="-122"/>
              </a:rPr>
              <a:t>   机车管理与运用</a:t>
            </a:r>
            <a:endParaRPr lang="zh-CN" altLang="en-US" sz="2400">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1961142526"/>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矩形 1"/>
          <p:cNvSpPr/>
          <p:nvPr/>
        </p:nvSpPr>
        <p:spPr>
          <a:xfrm>
            <a:off x="971600" y="122286"/>
            <a:ext cx="2700202" cy="642418"/>
          </a:xfrm>
          <a:prstGeom prst="rect">
            <a:avLst/>
          </a:prstGeom>
          <a:ln>
            <a:noFill/>
          </a:ln>
          <a:effectLst>
            <a:outerShdw blurRad="508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102401" tIns="51201" rIns="102401" bIns="51201" rtlCol="0" anchor="ctr"/>
          <a:lstStyle>
            <a:defPPr>
              <a:defRPr lang="zh-CN"/>
            </a:defPPr>
            <a:lvl1pPr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1pPr>
            <a:lvl2pPr marL="512008"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2pPr>
            <a:lvl3pPr marL="1024017"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3pPr>
            <a:lvl4pPr marL="1536025"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4pPr>
            <a:lvl5pPr marL="2048033"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5pPr>
            <a:lvl6pPr marL="2560041" algn="l" defTabSz="1024017" rtl="0" eaLnBrk="1" latinLnBrk="0" hangingPunct="1">
              <a:defRPr kern="1200">
                <a:solidFill>
                  <a:srgbClr val="FFFFFF"/>
                </a:solidFill>
                <a:latin typeface="Calibri"/>
                <a:ea typeface="宋体" panose="02010600030101010101" pitchFamily="2" charset="-122"/>
                <a:cs typeface="+mn-cs"/>
              </a:defRPr>
            </a:lvl6pPr>
            <a:lvl7pPr marL="3072050" algn="l" defTabSz="1024017" rtl="0" eaLnBrk="1" latinLnBrk="0" hangingPunct="1">
              <a:defRPr kern="1200">
                <a:solidFill>
                  <a:srgbClr val="FFFFFF"/>
                </a:solidFill>
                <a:latin typeface="Calibri"/>
                <a:ea typeface="宋体" panose="02010600030101010101" pitchFamily="2" charset="-122"/>
                <a:cs typeface="+mn-cs"/>
              </a:defRPr>
            </a:lvl7pPr>
            <a:lvl8pPr marL="3584058" algn="l" defTabSz="1024017" rtl="0" eaLnBrk="1" latinLnBrk="0" hangingPunct="1">
              <a:defRPr kern="1200">
                <a:solidFill>
                  <a:srgbClr val="FFFFFF"/>
                </a:solidFill>
                <a:latin typeface="Calibri"/>
                <a:ea typeface="宋体" panose="02010600030101010101" pitchFamily="2" charset="-122"/>
                <a:cs typeface="+mn-cs"/>
              </a:defRPr>
            </a:lvl8pPr>
            <a:lvl9pPr marL="4096066" algn="l" defTabSz="1024017"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sp>
        <p:nvSpPr>
          <p:cNvPr id="3" name="TextBox 79"/>
          <p:cNvSpPr txBox="1"/>
          <p:nvPr/>
        </p:nvSpPr>
        <p:spPr bwMode="auto">
          <a:xfrm>
            <a:off x="1331641" y="116632"/>
            <a:ext cx="1295623" cy="595845"/>
          </a:xfrm>
          <a:prstGeom prst="rect">
            <a:avLst/>
          </a:prstGeom>
          <a:noFill/>
        </p:spPr>
        <p:txBody>
          <a:bodyPr wrap="square" lIns="102401" tIns="51201" rIns="102401" bIns="51201">
            <a:spAutoFit/>
          </a:bodyPr>
          <a:lstStyle>
            <a:defPPr>
              <a:defRPr lang="zh-CN"/>
            </a:defPPr>
            <a:lvl1pPr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1pPr>
            <a:lvl2pPr marL="512008"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2pPr>
            <a:lvl3pPr marL="1024017"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3pPr>
            <a:lvl4pPr marL="1536025"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4pPr>
            <a:lvl5pPr marL="2048033"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5pPr>
            <a:lvl6pPr marL="2560041" algn="l" defTabSz="1024017" rtl="0" eaLnBrk="1" latinLnBrk="0" hangingPunct="1">
              <a:defRPr kern="1200">
                <a:solidFill>
                  <a:schemeClr val="tx1"/>
                </a:solidFill>
                <a:latin typeface="Calibri" pitchFamily="34" charset="0"/>
                <a:ea typeface="宋体" panose="02010600030101010101" pitchFamily="2" charset="-122"/>
                <a:cs typeface="+mn-cs"/>
              </a:defRPr>
            </a:lvl6pPr>
            <a:lvl7pPr marL="3072050" algn="l" defTabSz="1024017" rtl="0" eaLnBrk="1" latinLnBrk="0" hangingPunct="1">
              <a:defRPr kern="1200">
                <a:solidFill>
                  <a:schemeClr val="tx1"/>
                </a:solidFill>
                <a:latin typeface="Calibri" pitchFamily="34" charset="0"/>
                <a:ea typeface="宋体" panose="02010600030101010101" pitchFamily="2" charset="-122"/>
                <a:cs typeface="+mn-cs"/>
              </a:defRPr>
            </a:lvl7pPr>
            <a:lvl8pPr marL="3584058" algn="l" defTabSz="1024017" rtl="0" eaLnBrk="1" latinLnBrk="0" hangingPunct="1">
              <a:defRPr kern="1200">
                <a:solidFill>
                  <a:schemeClr val="tx1"/>
                </a:solidFill>
                <a:latin typeface="Calibri" pitchFamily="34" charset="0"/>
                <a:ea typeface="宋体" panose="02010600030101010101" pitchFamily="2" charset="-122"/>
                <a:cs typeface="+mn-cs"/>
              </a:defRPr>
            </a:lvl8pPr>
            <a:lvl9pPr marL="4096066" algn="l" defTabSz="1024017" rtl="0" eaLnBrk="1" latinLnBrk="0" hangingPunct="1">
              <a:defRPr kern="1200">
                <a:solidFill>
                  <a:schemeClr val="tx1"/>
                </a:solidFill>
                <a:latin typeface="Calibri" pitchFamily="34" charset="0"/>
                <a:ea typeface="宋体" panose="02010600030101010101" pitchFamily="2" charset="-122"/>
                <a:cs typeface="+mn-cs"/>
              </a:defRPr>
            </a:lvl9pPr>
          </a:lstStyle>
          <a:p>
            <a:pPr eaLnBrk="1" fontAlgn="auto" hangingPunct="1">
              <a:spcBef>
                <a:spcPct val="0"/>
              </a:spcBef>
              <a:spcAft>
                <a:spcPct val="0"/>
              </a:spcAft>
              <a:defRPr/>
            </a:pPr>
            <a:r>
              <a:rPr lang="zh-CN" altLang="en-US" sz="3200" b="1">
                <a:ln w="0"/>
                <a:solidFill>
                  <a:schemeClr val="bg1"/>
                </a:solidFill>
                <a:latin typeface="微软雅黑" panose="020b0503020204020204" pitchFamily="34" charset="-122"/>
                <a:ea typeface="微软雅黑" panose="020b0503020204020204" pitchFamily="34" charset="-122"/>
              </a:rPr>
              <a:t>目录</a:t>
            </a:r>
          </a:p>
        </p:txBody>
      </p:sp>
      <p:sp>
        <p:nvSpPr>
          <p:cNvPr id="38" name="矩形 37"/>
          <p:cNvSpPr/>
          <p:nvPr/>
        </p:nvSpPr>
        <p:spPr>
          <a:xfrm>
            <a:off x="2483768" y="3861048"/>
            <a:ext cx="638111" cy="573322"/>
          </a:xfrm>
          <a:prstGeom prst="rect">
            <a:avLst/>
          </a:prstGeom>
          <a:solidFill>
            <a:schemeClr val="tx2">
              <a:lumMod val="60000"/>
              <a:lumOff val="40000"/>
            </a:schemeClr>
          </a:solidFill>
        </p:spPr>
        <p:style>
          <a:lnRef idx="1">
            <a:schemeClr val="accent1"/>
          </a:lnRef>
          <a:fillRef idx="3">
            <a:schemeClr val="accent1"/>
          </a:fillRef>
          <a:effectRef idx="2">
            <a:schemeClr val="accent1"/>
          </a:effectRef>
          <a:fontRef idx="minor">
            <a:schemeClr val="lt1"/>
          </a:fontRef>
        </p:style>
        <p:txBody>
          <a:bodyPr lIns="102401" tIns="51201" rIns="102401" bIns="51201" rtlCol="0" anchor="ctr"/>
          <a:lstStyle>
            <a:defPPr>
              <a:defRPr lang="zh-CN"/>
            </a:defPPr>
            <a:lvl1pPr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1pPr>
            <a:lvl2pPr marL="512008"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2pPr>
            <a:lvl3pPr marL="1024017"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3pPr>
            <a:lvl4pPr marL="1536025"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4pPr>
            <a:lvl5pPr marL="2048033"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5pPr>
            <a:lvl6pPr marL="2560041" algn="l" defTabSz="1024017" rtl="0" eaLnBrk="1" latinLnBrk="0" hangingPunct="1">
              <a:defRPr kern="1200">
                <a:solidFill>
                  <a:srgbClr val="FFFFFF"/>
                </a:solidFill>
                <a:latin typeface="Calibri"/>
                <a:ea typeface="宋体" panose="02010600030101010101" pitchFamily="2" charset="-122"/>
                <a:cs typeface="+mn-cs"/>
              </a:defRPr>
            </a:lvl6pPr>
            <a:lvl7pPr marL="3072050" algn="l" defTabSz="1024017" rtl="0" eaLnBrk="1" latinLnBrk="0" hangingPunct="1">
              <a:defRPr kern="1200">
                <a:solidFill>
                  <a:srgbClr val="FFFFFF"/>
                </a:solidFill>
                <a:latin typeface="Calibri"/>
                <a:ea typeface="宋体" panose="02010600030101010101" pitchFamily="2" charset="-122"/>
                <a:cs typeface="+mn-cs"/>
              </a:defRPr>
            </a:lvl7pPr>
            <a:lvl8pPr marL="3584058" algn="l" defTabSz="1024017" rtl="0" eaLnBrk="1" latinLnBrk="0" hangingPunct="1">
              <a:defRPr kern="1200">
                <a:solidFill>
                  <a:srgbClr val="FFFFFF"/>
                </a:solidFill>
                <a:latin typeface="Calibri"/>
                <a:ea typeface="宋体" panose="02010600030101010101" pitchFamily="2" charset="-122"/>
                <a:cs typeface="+mn-cs"/>
              </a:defRPr>
            </a:lvl8pPr>
            <a:lvl9pPr marL="4096066" algn="l" defTabSz="1024017"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sp>
        <p:nvSpPr>
          <p:cNvPr id="39" name="文本框 38"/>
          <p:cNvSpPr txBox="1"/>
          <p:nvPr/>
        </p:nvSpPr>
        <p:spPr>
          <a:xfrm>
            <a:off x="2555776" y="3891282"/>
            <a:ext cx="548916" cy="534289"/>
          </a:xfrm>
          <a:prstGeom prst="rect">
            <a:avLst/>
          </a:prstGeom>
          <a:noFill/>
          <a:effectLst/>
        </p:spPr>
        <p:txBody>
          <a:bodyPr wrap="square" lIns="102401" tIns="51201" rIns="102401" bIns="51201" rtlCol="0">
            <a:spAutoFit/>
          </a:bodyPr>
          <a:lstStyle>
            <a:defPPr>
              <a:defRPr lang="zh-CN"/>
            </a:defPPr>
            <a:lvl1pPr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1pPr>
            <a:lvl2pPr marL="512008"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2pPr>
            <a:lvl3pPr marL="1024017"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3pPr>
            <a:lvl4pPr marL="1536025"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4pPr>
            <a:lvl5pPr marL="2048033"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5pPr>
            <a:lvl6pPr marL="2560041" algn="l" defTabSz="1024017" rtl="0" eaLnBrk="1" latinLnBrk="0" hangingPunct="1">
              <a:defRPr kern="1200">
                <a:solidFill>
                  <a:schemeClr val="tx1"/>
                </a:solidFill>
                <a:latin typeface="Calibri" pitchFamily="34" charset="0"/>
                <a:ea typeface="宋体" panose="02010600030101010101" pitchFamily="2" charset="-122"/>
                <a:cs typeface="+mn-cs"/>
              </a:defRPr>
            </a:lvl6pPr>
            <a:lvl7pPr marL="3072050" algn="l" defTabSz="1024017" rtl="0" eaLnBrk="1" latinLnBrk="0" hangingPunct="1">
              <a:defRPr kern="1200">
                <a:solidFill>
                  <a:schemeClr val="tx1"/>
                </a:solidFill>
                <a:latin typeface="Calibri" pitchFamily="34" charset="0"/>
                <a:ea typeface="宋体" panose="02010600030101010101" pitchFamily="2" charset="-122"/>
                <a:cs typeface="+mn-cs"/>
              </a:defRPr>
            </a:lvl7pPr>
            <a:lvl8pPr marL="3584058" algn="l" defTabSz="1024017" rtl="0" eaLnBrk="1" latinLnBrk="0" hangingPunct="1">
              <a:defRPr kern="1200">
                <a:solidFill>
                  <a:schemeClr val="tx1"/>
                </a:solidFill>
                <a:latin typeface="Calibri" pitchFamily="34" charset="0"/>
                <a:ea typeface="宋体" panose="02010600030101010101" pitchFamily="2" charset="-122"/>
                <a:cs typeface="+mn-cs"/>
              </a:defRPr>
            </a:lvl8pPr>
            <a:lvl9pPr marL="4096066" algn="l" defTabSz="1024017" rtl="0" eaLnBrk="1" latinLnBrk="0" hangingPunct="1">
              <a:defRPr kern="1200">
                <a:solidFill>
                  <a:schemeClr val="tx1"/>
                </a:solidFill>
                <a:latin typeface="Calibri" pitchFamily="34" charset="0"/>
                <a:ea typeface="宋体" panose="02010600030101010101" pitchFamily="2" charset="-122"/>
                <a:cs typeface="+mn-cs"/>
              </a:defRPr>
            </a:lvl9pPr>
          </a:lstStyle>
          <a:p>
            <a:r>
              <a:rPr lang="zh-CN" altLang="en-US" sz="2800" b="1">
                <a:solidFill>
                  <a:schemeClr val="bg1"/>
                </a:solidFill>
                <a:latin typeface="微软雅黑" panose="020b0503020204020204" pitchFamily="34" charset="-122"/>
                <a:ea typeface="微软雅黑" panose="020b0503020204020204" pitchFamily="34" charset="-122"/>
              </a:rPr>
              <a:t>三</a:t>
            </a:r>
          </a:p>
        </p:txBody>
      </p:sp>
      <p:sp>
        <p:nvSpPr>
          <p:cNvPr id="40" name="矩形 39"/>
          <p:cNvSpPr/>
          <p:nvPr/>
        </p:nvSpPr>
        <p:spPr>
          <a:xfrm>
            <a:off x="3121879" y="3861048"/>
            <a:ext cx="3898393" cy="573321"/>
          </a:xfrm>
          <a:prstGeom prst="rect">
            <a:avLst/>
          </a:prstGeom>
          <a:solidFill>
            <a:schemeClr val="accent6">
              <a:lumMod val="20000"/>
              <a:lumOff val="80000"/>
            </a:schemeClr>
          </a:solidFill>
          <a:ln>
            <a:solidFill>
              <a:schemeClr val="tx2">
                <a:lumMod val="60000"/>
                <a:lumOff val="40000"/>
              </a:schemeClr>
            </a:solidFill>
          </a:ln>
          <a:effectLst/>
        </p:spPr>
        <p:style>
          <a:lnRef idx="1">
            <a:schemeClr val="accent1"/>
          </a:lnRef>
          <a:fillRef idx="3">
            <a:schemeClr val="accent1"/>
          </a:fillRef>
          <a:effectRef idx="2">
            <a:schemeClr val="accent1"/>
          </a:effectRef>
          <a:fontRef idx="minor">
            <a:schemeClr val="lt1"/>
          </a:fontRef>
        </p:style>
        <p:txBody>
          <a:bodyPr lIns="102401" tIns="51201" rIns="102401" bIns="51201" rtlCol="0" anchor="ctr"/>
          <a:lstStyle>
            <a:defPPr>
              <a:defRPr lang="zh-CN"/>
            </a:defPPr>
            <a:lvl1pPr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1pPr>
            <a:lvl2pPr marL="512008"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2pPr>
            <a:lvl3pPr marL="1024017"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3pPr>
            <a:lvl4pPr marL="1536025"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4pPr>
            <a:lvl5pPr marL="2048033"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5pPr>
            <a:lvl6pPr marL="2560041" algn="l" defTabSz="1024017" rtl="0" eaLnBrk="1" latinLnBrk="0" hangingPunct="1">
              <a:defRPr kern="1200">
                <a:solidFill>
                  <a:srgbClr val="FFFFFF"/>
                </a:solidFill>
                <a:latin typeface="Calibri"/>
                <a:ea typeface="宋体" panose="02010600030101010101" pitchFamily="2" charset="-122"/>
                <a:cs typeface="+mn-cs"/>
              </a:defRPr>
            </a:lvl6pPr>
            <a:lvl7pPr marL="3072050" algn="l" defTabSz="1024017" rtl="0" eaLnBrk="1" latinLnBrk="0" hangingPunct="1">
              <a:defRPr kern="1200">
                <a:solidFill>
                  <a:srgbClr val="FFFFFF"/>
                </a:solidFill>
                <a:latin typeface="Calibri"/>
                <a:ea typeface="宋体" panose="02010600030101010101" pitchFamily="2" charset="-122"/>
                <a:cs typeface="+mn-cs"/>
              </a:defRPr>
            </a:lvl7pPr>
            <a:lvl8pPr marL="3584058" algn="l" defTabSz="1024017" rtl="0" eaLnBrk="1" latinLnBrk="0" hangingPunct="1">
              <a:defRPr kern="1200">
                <a:solidFill>
                  <a:srgbClr val="FFFFFF"/>
                </a:solidFill>
                <a:latin typeface="Calibri"/>
                <a:ea typeface="宋体" panose="02010600030101010101" pitchFamily="2" charset="-122"/>
                <a:cs typeface="+mn-cs"/>
              </a:defRPr>
            </a:lvl8pPr>
            <a:lvl9pPr marL="4096066" algn="l" defTabSz="1024017"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sp>
        <p:nvSpPr>
          <p:cNvPr id="51" name="TextBox 121"/>
          <p:cNvSpPr txBox="1"/>
          <p:nvPr/>
        </p:nvSpPr>
        <p:spPr>
          <a:xfrm>
            <a:off x="3131840" y="3861049"/>
            <a:ext cx="3888432" cy="534289"/>
          </a:xfrm>
          <a:prstGeom prst="rect">
            <a:avLst/>
          </a:prstGeom>
          <a:noFill/>
        </p:spPr>
        <p:txBody>
          <a:bodyPr vert="horz" wrap="square" lIns="102401" tIns="51201" rIns="102401" bIns="51201">
            <a:spAutoFit/>
          </a:bodyPr>
          <a:lstStyle>
            <a:defPPr>
              <a:defRPr lang="zh-CN"/>
            </a:defPPr>
            <a:lvl1pPr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1pPr>
            <a:lvl2pPr marL="512008"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2pPr>
            <a:lvl3pPr marL="1024017"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3pPr>
            <a:lvl4pPr marL="1536025"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4pPr>
            <a:lvl5pPr marL="2048033"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5pPr>
            <a:lvl6pPr marL="2560041" algn="l" defTabSz="1024017" rtl="0" eaLnBrk="1" latinLnBrk="0" hangingPunct="1">
              <a:defRPr kern="1200">
                <a:solidFill>
                  <a:schemeClr val="tx1"/>
                </a:solidFill>
                <a:latin typeface="Calibri" pitchFamily="34" charset="0"/>
                <a:ea typeface="宋体" panose="02010600030101010101" pitchFamily="2" charset="-122"/>
                <a:cs typeface="+mn-cs"/>
              </a:defRPr>
            </a:lvl6pPr>
            <a:lvl7pPr marL="3072050" algn="l" defTabSz="1024017" rtl="0" eaLnBrk="1" latinLnBrk="0" hangingPunct="1">
              <a:defRPr kern="1200">
                <a:solidFill>
                  <a:schemeClr val="tx1"/>
                </a:solidFill>
                <a:latin typeface="Calibri" pitchFamily="34" charset="0"/>
                <a:ea typeface="宋体" panose="02010600030101010101" pitchFamily="2" charset="-122"/>
                <a:cs typeface="+mn-cs"/>
              </a:defRPr>
            </a:lvl7pPr>
            <a:lvl8pPr marL="3584058" algn="l" defTabSz="1024017" rtl="0" eaLnBrk="1" latinLnBrk="0" hangingPunct="1">
              <a:defRPr kern="1200">
                <a:solidFill>
                  <a:schemeClr val="tx1"/>
                </a:solidFill>
                <a:latin typeface="Calibri" pitchFamily="34" charset="0"/>
                <a:ea typeface="宋体" panose="02010600030101010101" pitchFamily="2" charset="-122"/>
                <a:cs typeface="+mn-cs"/>
              </a:defRPr>
            </a:lvl8pPr>
            <a:lvl9pPr marL="4096066" algn="l" defTabSz="1024017" rtl="0" eaLnBrk="1" latinLnBrk="0" hangingPunct="1">
              <a:defRPr kern="1200">
                <a:solidFill>
                  <a:schemeClr val="tx1"/>
                </a:solidFill>
                <a:latin typeface="Calibri" pitchFamily="34" charset="0"/>
                <a:ea typeface="宋体" panose="02010600030101010101" pitchFamily="2" charset="-122"/>
                <a:cs typeface="+mn-cs"/>
              </a:defRPr>
            </a:lvl9pPr>
          </a:lstStyle>
          <a:p>
            <a:pPr algn="dist" eaLnBrk="1" fontAlgn="auto" hangingPunct="1">
              <a:spcBef>
                <a:spcPct val="0"/>
              </a:spcBef>
              <a:spcAft>
                <a:spcPct val="0"/>
              </a:spcAft>
              <a:defRPr/>
            </a:pPr>
            <a:r>
              <a:rPr lang="zh-CN" altLang="en-US" sz="2800" b="1">
                <a:solidFill>
                  <a:schemeClr val="tx1">
                    <a:lumMod val="95000"/>
                    <a:lumOff val="5000"/>
                  </a:schemeClr>
                </a:solidFill>
                <a:latin typeface="微软雅黑" panose="020b0503020204020204" pitchFamily="34" charset="-122"/>
                <a:ea typeface="微软雅黑" panose="020b0503020204020204" pitchFamily="34" charset="-122"/>
              </a:rPr>
              <a:t>机车周转图概念及识别</a:t>
            </a:r>
          </a:p>
        </p:txBody>
      </p:sp>
      <p:sp>
        <p:nvSpPr>
          <p:cNvPr id="22" name="矩形 21"/>
          <p:cNvSpPr/>
          <p:nvPr/>
        </p:nvSpPr>
        <p:spPr>
          <a:xfrm>
            <a:off x="2497342" y="1826839"/>
            <a:ext cx="624537" cy="594049"/>
          </a:xfrm>
          <a:prstGeom prst="rect">
            <a:avLst/>
          </a:prstGeom>
          <a:solidFill>
            <a:schemeClr val="tx2">
              <a:lumMod val="60000"/>
              <a:lumOff val="40000"/>
            </a:schemeClr>
          </a:solidFill>
          <a:ln>
            <a:solidFill>
              <a:schemeClr val="tx2">
                <a:lumMod val="60000"/>
                <a:lumOff val="40000"/>
              </a:schemeClr>
            </a:solidFill>
          </a:ln>
        </p:spPr>
        <p:style>
          <a:lnRef idx="1">
            <a:schemeClr val="accent2"/>
          </a:lnRef>
          <a:fillRef idx="3">
            <a:schemeClr val="accent2"/>
          </a:fillRef>
          <a:effectRef idx="2">
            <a:schemeClr val="accent2"/>
          </a:effectRef>
          <a:fontRef idx="minor">
            <a:schemeClr val="lt1"/>
          </a:fontRef>
        </p:style>
        <p:txBody>
          <a:bodyPr lIns="102401" tIns="51201" rIns="102401" bIns="51201" rtlCol="0" anchor="ctr"/>
          <a:lstStyle>
            <a:defPPr>
              <a:defRPr lang="zh-CN"/>
            </a:defPPr>
            <a:lvl1pPr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1pPr>
            <a:lvl2pPr marL="512008"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2pPr>
            <a:lvl3pPr marL="1024017"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3pPr>
            <a:lvl4pPr marL="1536025"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4pPr>
            <a:lvl5pPr marL="2048033"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5pPr>
            <a:lvl6pPr marL="2560041" algn="l" defTabSz="1024017" rtl="0" eaLnBrk="1" latinLnBrk="0" hangingPunct="1">
              <a:defRPr kern="1200">
                <a:solidFill>
                  <a:srgbClr val="FFFFFF"/>
                </a:solidFill>
                <a:latin typeface="Calibri"/>
                <a:ea typeface="宋体" panose="02010600030101010101" pitchFamily="2" charset="-122"/>
                <a:cs typeface="+mn-cs"/>
              </a:defRPr>
            </a:lvl6pPr>
            <a:lvl7pPr marL="3072050" algn="l" defTabSz="1024017" rtl="0" eaLnBrk="1" latinLnBrk="0" hangingPunct="1">
              <a:defRPr kern="1200">
                <a:solidFill>
                  <a:srgbClr val="FFFFFF"/>
                </a:solidFill>
                <a:latin typeface="Calibri"/>
                <a:ea typeface="宋体" panose="02010600030101010101" pitchFamily="2" charset="-122"/>
                <a:cs typeface="+mn-cs"/>
              </a:defRPr>
            </a:lvl7pPr>
            <a:lvl8pPr marL="3584058" algn="l" defTabSz="1024017" rtl="0" eaLnBrk="1" latinLnBrk="0" hangingPunct="1">
              <a:defRPr kern="1200">
                <a:solidFill>
                  <a:srgbClr val="FFFFFF"/>
                </a:solidFill>
                <a:latin typeface="Calibri"/>
                <a:ea typeface="宋体" panose="02010600030101010101" pitchFamily="2" charset="-122"/>
                <a:cs typeface="+mn-cs"/>
              </a:defRPr>
            </a:lvl8pPr>
            <a:lvl9pPr marL="4096066" algn="l" defTabSz="1024017"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sp>
        <p:nvSpPr>
          <p:cNvPr id="23" name="文本框 41"/>
          <p:cNvSpPr txBox="1"/>
          <p:nvPr/>
        </p:nvSpPr>
        <p:spPr>
          <a:xfrm>
            <a:off x="2555776" y="1826840"/>
            <a:ext cx="490482" cy="534289"/>
          </a:xfrm>
          <a:prstGeom prst="rect">
            <a:avLst/>
          </a:prstGeom>
          <a:noFill/>
          <a:effectLst/>
        </p:spPr>
        <p:txBody>
          <a:bodyPr wrap="square" lIns="102401" tIns="51201" rIns="102401" bIns="51201" rtlCol="0">
            <a:spAutoFit/>
          </a:bodyPr>
          <a:lstStyle>
            <a:defPPr>
              <a:defRPr lang="zh-CN"/>
            </a:defPPr>
            <a:lvl1pPr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1pPr>
            <a:lvl2pPr marL="512008"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2pPr>
            <a:lvl3pPr marL="1024017"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3pPr>
            <a:lvl4pPr marL="1536025"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4pPr>
            <a:lvl5pPr marL="2048033"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5pPr>
            <a:lvl6pPr marL="2560041" algn="l" defTabSz="1024017" rtl="0" eaLnBrk="1" latinLnBrk="0" hangingPunct="1">
              <a:defRPr kern="1200">
                <a:solidFill>
                  <a:schemeClr val="tx1"/>
                </a:solidFill>
                <a:latin typeface="Calibri" pitchFamily="34" charset="0"/>
                <a:ea typeface="宋体" panose="02010600030101010101" pitchFamily="2" charset="-122"/>
                <a:cs typeface="+mn-cs"/>
              </a:defRPr>
            </a:lvl6pPr>
            <a:lvl7pPr marL="3072050" algn="l" defTabSz="1024017" rtl="0" eaLnBrk="1" latinLnBrk="0" hangingPunct="1">
              <a:defRPr kern="1200">
                <a:solidFill>
                  <a:schemeClr val="tx1"/>
                </a:solidFill>
                <a:latin typeface="Calibri" pitchFamily="34" charset="0"/>
                <a:ea typeface="宋体" panose="02010600030101010101" pitchFamily="2" charset="-122"/>
                <a:cs typeface="+mn-cs"/>
              </a:defRPr>
            </a:lvl7pPr>
            <a:lvl8pPr marL="3584058" algn="l" defTabSz="1024017" rtl="0" eaLnBrk="1" latinLnBrk="0" hangingPunct="1">
              <a:defRPr kern="1200">
                <a:solidFill>
                  <a:schemeClr val="tx1"/>
                </a:solidFill>
                <a:latin typeface="Calibri" pitchFamily="34" charset="0"/>
                <a:ea typeface="宋体" panose="02010600030101010101" pitchFamily="2" charset="-122"/>
                <a:cs typeface="+mn-cs"/>
              </a:defRPr>
            </a:lvl8pPr>
            <a:lvl9pPr marL="4096066" algn="l" defTabSz="1024017" rtl="0" eaLnBrk="1" latinLnBrk="0" hangingPunct="1">
              <a:defRPr kern="1200">
                <a:solidFill>
                  <a:schemeClr val="tx1"/>
                </a:solidFill>
                <a:latin typeface="Calibri" pitchFamily="34" charset="0"/>
                <a:ea typeface="宋体" panose="02010600030101010101" pitchFamily="2" charset="-122"/>
                <a:cs typeface="+mn-cs"/>
              </a:defRPr>
            </a:lvl9pPr>
          </a:lstStyle>
          <a:p>
            <a:r>
              <a:rPr lang="zh-CN" altLang="en-US" sz="2800" b="1">
                <a:solidFill>
                  <a:schemeClr val="bg1"/>
                </a:solidFill>
                <a:latin typeface="微软雅黑" panose="020b0503020204020204" pitchFamily="34" charset="-122"/>
                <a:ea typeface="微软雅黑" panose="020b0503020204020204" pitchFamily="34" charset="-122"/>
              </a:rPr>
              <a:t>一</a:t>
            </a:r>
          </a:p>
        </p:txBody>
      </p:sp>
      <p:sp>
        <p:nvSpPr>
          <p:cNvPr id="25" name="矩形 24"/>
          <p:cNvSpPr/>
          <p:nvPr/>
        </p:nvSpPr>
        <p:spPr>
          <a:xfrm>
            <a:off x="3118266" y="1826839"/>
            <a:ext cx="3902006" cy="594049"/>
          </a:xfrm>
          <a:prstGeom prst="rect">
            <a:avLst/>
          </a:prstGeom>
          <a:solidFill>
            <a:srgbClr val="FFFFFF"/>
          </a:solidFill>
          <a:ln>
            <a:solidFill>
              <a:schemeClr val="tx2">
                <a:lumMod val="60000"/>
                <a:lumOff val="40000"/>
              </a:schemeClr>
            </a:solidFill>
          </a:ln>
          <a:effectLst/>
        </p:spPr>
        <p:style>
          <a:lnRef idx="1">
            <a:schemeClr val="accent1"/>
          </a:lnRef>
          <a:fillRef idx="3">
            <a:schemeClr val="accent1"/>
          </a:fillRef>
          <a:effectRef idx="2">
            <a:schemeClr val="accent1"/>
          </a:effectRef>
          <a:fontRef idx="minor">
            <a:schemeClr val="lt1"/>
          </a:fontRef>
        </p:style>
        <p:txBody>
          <a:bodyPr lIns="102401" tIns="51201" rIns="102401" bIns="51201" rtlCol="0" anchor="ctr"/>
          <a:lstStyle>
            <a:defPPr>
              <a:defRPr lang="zh-CN"/>
            </a:defPPr>
            <a:lvl1pPr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1pPr>
            <a:lvl2pPr marL="512008"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2pPr>
            <a:lvl3pPr marL="1024017"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3pPr>
            <a:lvl4pPr marL="1536025"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4pPr>
            <a:lvl5pPr marL="2048033"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5pPr>
            <a:lvl6pPr marL="2560041" algn="l" defTabSz="1024017" rtl="0" eaLnBrk="1" latinLnBrk="0" hangingPunct="1">
              <a:defRPr kern="1200">
                <a:solidFill>
                  <a:srgbClr val="FFFFFF"/>
                </a:solidFill>
                <a:latin typeface="Calibri"/>
                <a:ea typeface="宋体" panose="02010600030101010101" pitchFamily="2" charset="-122"/>
                <a:cs typeface="+mn-cs"/>
              </a:defRPr>
            </a:lvl6pPr>
            <a:lvl7pPr marL="3072050" algn="l" defTabSz="1024017" rtl="0" eaLnBrk="1" latinLnBrk="0" hangingPunct="1">
              <a:defRPr kern="1200">
                <a:solidFill>
                  <a:srgbClr val="FFFFFF"/>
                </a:solidFill>
                <a:latin typeface="Calibri"/>
                <a:ea typeface="宋体" panose="02010600030101010101" pitchFamily="2" charset="-122"/>
                <a:cs typeface="+mn-cs"/>
              </a:defRPr>
            </a:lvl7pPr>
            <a:lvl8pPr marL="3584058" algn="l" defTabSz="1024017" rtl="0" eaLnBrk="1" latinLnBrk="0" hangingPunct="1">
              <a:defRPr kern="1200">
                <a:solidFill>
                  <a:srgbClr val="FFFFFF"/>
                </a:solidFill>
                <a:latin typeface="Calibri"/>
                <a:ea typeface="宋体" panose="02010600030101010101" pitchFamily="2" charset="-122"/>
                <a:cs typeface="+mn-cs"/>
              </a:defRPr>
            </a:lvl8pPr>
            <a:lvl9pPr marL="4096066" algn="l" defTabSz="1024017"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sp>
        <p:nvSpPr>
          <p:cNvPr id="26" name="TextBox 121"/>
          <p:cNvSpPr txBox="1"/>
          <p:nvPr/>
        </p:nvSpPr>
        <p:spPr>
          <a:xfrm>
            <a:off x="3104692" y="1884004"/>
            <a:ext cx="3915580" cy="534289"/>
          </a:xfrm>
          <a:prstGeom prst="rect">
            <a:avLst/>
          </a:prstGeom>
          <a:noFill/>
        </p:spPr>
        <p:txBody>
          <a:bodyPr vert="horz" wrap="square" lIns="102401" tIns="51201" rIns="102401" bIns="51201">
            <a:spAutoFit/>
          </a:bodyPr>
          <a:lstStyle>
            <a:defPPr>
              <a:defRPr lang="zh-CN"/>
            </a:defPPr>
            <a:lvl1pPr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1pPr>
            <a:lvl2pPr marL="512008"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2pPr>
            <a:lvl3pPr marL="1024017"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3pPr>
            <a:lvl4pPr marL="1536025"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4pPr>
            <a:lvl5pPr marL="2048033"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5pPr>
            <a:lvl6pPr marL="2560041" algn="l" defTabSz="1024017" rtl="0" eaLnBrk="1" latinLnBrk="0" hangingPunct="1">
              <a:defRPr kern="1200">
                <a:solidFill>
                  <a:schemeClr val="tx1"/>
                </a:solidFill>
                <a:latin typeface="Calibri" pitchFamily="34" charset="0"/>
                <a:ea typeface="宋体" panose="02010600030101010101" pitchFamily="2" charset="-122"/>
                <a:cs typeface="+mn-cs"/>
              </a:defRPr>
            </a:lvl6pPr>
            <a:lvl7pPr marL="3072050" algn="l" defTabSz="1024017" rtl="0" eaLnBrk="1" latinLnBrk="0" hangingPunct="1">
              <a:defRPr kern="1200">
                <a:solidFill>
                  <a:schemeClr val="tx1"/>
                </a:solidFill>
                <a:latin typeface="Calibri" pitchFamily="34" charset="0"/>
                <a:ea typeface="宋体" panose="02010600030101010101" pitchFamily="2" charset="-122"/>
                <a:cs typeface="+mn-cs"/>
              </a:defRPr>
            </a:lvl7pPr>
            <a:lvl8pPr marL="3584058" algn="l" defTabSz="1024017" rtl="0" eaLnBrk="1" latinLnBrk="0" hangingPunct="1">
              <a:defRPr kern="1200">
                <a:solidFill>
                  <a:schemeClr val="tx1"/>
                </a:solidFill>
                <a:latin typeface="Calibri" pitchFamily="34" charset="0"/>
                <a:ea typeface="宋体" panose="02010600030101010101" pitchFamily="2" charset="-122"/>
                <a:cs typeface="+mn-cs"/>
              </a:defRPr>
            </a:lvl8pPr>
            <a:lvl9pPr marL="4096066" algn="l" defTabSz="1024017" rtl="0" eaLnBrk="1" latinLnBrk="0" hangingPunct="1">
              <a:defRPr kern="1200">
                <a:solidFill>
                  <a:schemeClr val="tx1"/>
                </a:solidFill>
                <a:latin typeface="Calibri" pitchFamily="34" charset="0"/>
                <a:ea typeface="宋体" panose="02010600030101010101" pitchFamily="2" charset="-122"/>
                <a:cs typeface="+mn-cs"/>
              </a:defRPr>
            </a:lvl9pPr>
          </a:lstStyle>
          <a:p>
            <a:pPr algn="dist" eaLnBrk="1" fontAlgn="auto" hangingPunct="1">
              <a:spcBef>
                <a:spcPct val="0"/>
              </a:spcBef>
              <a:spcAft>
                <a:spcPct val="0"/>
              </a:spcAft>
              <a:defRPr/>
            </a:pPr>
            <a:r>
              <a:rPr lang="zh-CN" altLang="en-US" sz="2800" b="1">
                <a:solidFill>
                  <a:schemeClr val="tx1">
                    <a:lumMod val="95000"/>
                    <a:lumOff val="5000"/>
                  </a:schemeClr>
                </a:solidFill>
                <a:latin typeface="微软雅黑" panose="020b0503020204020204" pitchFamily="34" charset="-122"/>
                <a:ea typeface="微软雅黑" panose="020b0503020204020204" pitchFamily="34" charset="-122"/>
              </a:rPr>
              <a:t>列车运行图作用和分类</a:t>
            </a:r>
          </a:p>
        </p:txBody>
      </p:sp>
      <p:sp>
        <p:nvSpPr>
          <p:cNvPr id="27" name="矩形 26"/>
          <p:cNvSpPr/>
          <p:nvPr/>
        </p:nvSpPr>
        <p:spPr>
          <a:xfrm>
            <a:off x="2497342" y="2883169"/>
            <a:ext cx="634498" cy="594049"/>
          </a:xfrm>
          <a:prstGeom prst="rect">
            <a:avLst/>
          </a:prstGeom>
          <a:solidFill>
            <a:schemeClr val="tx2">
              <a:lumMod val="60000"/>
              <a:lumOff val="40000"/>
            </a:schemeClr>
          </a:solidFill>
          <a:ln>
            <a:solidFill>
              <a:schemeClr val="tx2">
                <a:lumMod val="60000"/>
                <a:lumOff val="40000"/>
              </a:schemeClr>
            </a:solidFill>
          </a:ln>
        </p:spPr>
        <p:style>
          <a:lnRef idx="1">
            <a:schemeClr val="accent2"/>
          </a:lnRef>
          <a:fillRef idx="3">
            <a:schemeClr val="accent2"/>
          </a:fillRef>
          <a:effectRef idx="2">
            <a:schemeClr val="accent2"/>
          </a:effectRef>
          <a:fontRef idx="minor">
            <a:schemeClr val="lt1"/>
          </a:fontRef>
        </p:style>
        <p:txBody>
          <a:bodyPr lIns="102401" tIns="51201" rIns="102401" bIns="51201" rtlCol="0" anchor="ctr"/>
          <a:lstStyle>
            <a:defPPr>
              <a:defRPr lang="zh-CN"/>
            </a:defPPr>
            <a:lvl1pPr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1pPr>
            <a:lvl2pPr marL="512008"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2pPr>
            <a:lvl3pPr marL="1024017"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3pPr>
            <a:lvl4pPr marL="1536025"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4pPr>
            <a:lvl5pPr marL="2048033"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5pPr>
            <a:lvl6pPr marL="2560041" algn="l" defTabSz="1024017" rtl="0" eaLnBrk="1" latinLnBrk="0" hangingPunct="1">
              <a:defRPr kern="1200">
                <a:solidFill>
                  <a:srgbClr val="FFFFFF"/>
                </a:solidFill>
                <a:latin typeface="Calibri"/>
                <a:ea typeface="宋体" panose="02010600030101010101" pitchFamily="2" charset="-122"/>
                <a:cs typeface="+mn-cs"/>
              </a:defRPr>
            </a:lvl6pPr>
            <a:lvl7pPr marL="3072050" algn="l" defTabSz="1024017" rtl="0" eaLnBrk="1" latinLnBrk="0" hangingPunct="1">
              <a:defRPr kern="1200">
                <a:solidFill>
                  <a:srgbClr val="FFFFFF"/>
                </a:solidFill>
                <a:latin typeface="Calibri"/>
                <a:ea typeface="宋体" panose="02010600030101010101" pitchFamily="2" charset="-122"/>
                <a:cs typeface="+mn-cs"/>
              </a:defRPr>
            </a:lvl7pPr>
            <a:lvl8pPr marL="3584058" algn="l" defTabSz="1024017" rtl="0" eaLnBrk="1" latinLnBrk="0" hangingPunct="1">
              <a:defRPr kern="1200">
                <a:solidFill>
                  <a:srgbClr val="FFFFFF"/>
                </a:solidFill>
                <a:latin typeface="Calibri"/>
                <a:ea typeface="宋体" panose="02010600030101010101" pitchFamily="2" charset="-122"/>
                <a:cs typeface="+mn-cs"/>
              </a:defRPr>
            </a:lvl8pPr>
            <a:lvl9pPr marL="4096066" algn="l" defTabSz="1024017"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sp>
        <p:nvSpPr>
          <p:cNvPr id="28" name="文本框 41"/>
          <p:cNvSpPr txBox="1"/>
          <p:nvPr/>
        </p:nvSpPr>
        <p:spPr>
          <a:xfrm>
            <a:off x="2555776" y="2883170"/>
            <a:ext cx="490482" cy="534289"/>
          </a:xfrm>
          <a:prstGeom prst="rect">
            <a:avLst/>
          </a:prstGeom>
          <a:noFill/>
          <a:effectLst/>
        </p:spPr>
        <p:txBody>
          <a:bodyPr wrap="square" lIns="102401" tIns="51201" rIns="102401" bIns="51201" rtlCol="0">
            <a:spAutoFit/>
          </a:bodyPr>
          <a:lstStyle>
            <a:defPPr>
              <a:defRPr lang="zh-CN"/>
            </a:defPPr>
            <a:lvl1pPr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1pPr>
            <a:lvl2pPr marL="512008"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2pPr>
            <a:lvl3pPr marL="1024017"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3pPr>
            <a:lvl4pPr marL="1536025"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4pPr>
            <a:lvl5pPr marL="2048033"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5pPr>
            <a:lvl6pPr marL="2560041" algn="l" defTabSz="1024017" rtl="0" eaLnBrk="1" latinLnBrk="0" hangingPunct="1">
              <a:defRPr kern="1200">
                <a:solidFill>
                  <a:schemeClr val="tx1"/>
                </a:solidFill>
                <a:latin typeface="Calibri" pitchFamily="34" charset="0"/>
                <a:ea typeface="宋体" panose="02010600030101010101" pitchFamily="2" charset="-122"/>
                <a:cs typeface="+mn-cs"/>
              </a:defRPr>
            </a:lvl6pPr>
            <a:lvl7pPr marL="3072050" algn="l" defTabSz="1024017" rtl="0" eaLnBrk="1" latinLnBrk="0" hangingPunct="1">
              <a:defRPr kern="1200">
                <a:solidFill>
                  <a:schemeClr val="tx1"/>
                </a:solidFill>
                <a:latin typeface="Calibri" pitchFamily="34" charset="0"/>
                <a:ea typeface="宋体" panose="02010600030101010101" pitchFamily="2" charset="-122"/>
                <a:cs typeface="+mn-cs"/>
              </a:defRPr>
            </a:lvl7pPr>
            <a:lvl8pPr marL="3584058" algn="l" defTabSz="1024017" rtl="0" eaLnBrk="1" latinLnBrk="0" hangingPunct="1">
              <a:defRPr kern="1200">
                <a:solidFill>
                  <a:schemeClr val="tx1"/>
                </a:solidFill>
                <a:latin typeface="Calibri" pitchFamily="34" charset="0"/>
                <a:ea typeface="宋体" panose="02010600030101010101" pitchFamily="2" charset="-122"/>
                <a:cs typeface="+mn-cs"/>
              </a:defRPr>
            </a:lvl8pPr>
            <a:lvl9pPr marL="4096066" algn="l" defTabSz="1024017" rtl="0" eaLnBrk="1" latinLnBrk="0" hangingPunct="1">
              <a:defRPr kern="1200">
                <a:solidFill>
                  <a:schemeClr val="tx1"/>
                </a:solidFill>
                <a:latin typeface="Calibri" pitchFamily="34" charset="0"/>
                <a:ea typeface="宋体" panose="02010600030101010101" pitchFamily="2" charset="-122"/>
                <a:cs typeface="+mn-cs"/>
              </a:defRPr>
            </a:lvl9pPr>
          </a:lstStyle>
          <a:p>
            <a:r>
              <a:rPr lang="zh-CN" altLang="en-US" sz="2800" b="1">
                <a:solidFill>
                  <a:schemeClr val="bg1"/>
                </a:solidFill>
                <a:latin typeface="微软雅黑" panose="020b0503020204020204" pitchFamily="34" charset="-122"/>
                <a:ea typeface="微软雅黑" panose="020b0503020204020204" pitchFamily="34" charset="-122"/>
              </a:rPr>
              <a:t>二</a:t>
            </a:r>
          </a:p>
        </p:txBody>
      </p:sp>
      <p:sp>
        <p:nvSpPr>
          <p:cNvPr id="29" name="矩形 28"/>
          <p:cNvSpPr/>
          <p:nvPr/>
        </p:nvSpPr>
        <p:spPr>
          <a:xfrm>
            <a:off x="3131840" y="2883169"/>
            <a:ext cx="3888432" cy="594049"/>
          </a:xfrm>
          <a:prstGeom prst="rect">
            <a:avLst/>
          </a:prstGeom>
          <a:solidFill>
            <a:srgbClr val="FFFFFF"/>
          </a:solidFill>
          <a:ln>
            <a:solidFill>
              <a:schemeClr val="tx2">
                <a:lumMod val="60000"/>
                <a:lumOff val="40000"/>
              </a:schemeClr>
            </a:solidFill>
          </a:ln>
          <a:effectLst/>
        </p:spPr>
        <p:style>
          <a:lnRef idx="1">
            <a:schemeClr val="accent1"/>
          </a:lnRef>
          <a:fillRef idx="3">
            <a:schemeClr val="accent1"/>
          </a:fillRef>
          <a:effectRef idx="2">
            <a:schemeClr val="accent1"/>
          </a:effectRef>
          <a:fontRef idx="minor">
            <a:schemeClr val="lt1"/>
          </a:fontRef>
        </p:style>
        <p:txBody>
          <a:bodyPr lIns="102401" tIns="51201" rIns="102401" bIns="51201" rtlCol="0" anchor="ctr"/>
          <a:lstStyle>
            <a:defPPr>
              <a:defRPr lang="zh-CN"/>
            </a:defPPr>
            <a:lvl1pPr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1pPr>
            <a:lvl2pPr marL="512008"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2pPr>
            <a:lvl3pPr marL="1024017"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3pPr>
            <a:lvl4pPr marL="1536025"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4pPr>
            <a:lvl5pPr marL="2048033"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5pPr>
            <a:lvl6pPr marL="2560041" algn="l" defTabSz="1024017" rtl="0" eaLnBrk="1" latinLnBrk="0" hangingPunct="1">
              <a:defRPr kern="1200">
                <a:solidFill>
                  <a:srgbClr val="FFFFFF"/>
                </a:solidFill>
                <a:latin typeface="Calibri"/>
                <a:ea typeface="宋体" panose="02010600030101010101" pitchFamily="2" charset="-122"/>
                <a:cs typeface="+mn-cs"/>
              </a:defRPr>
            </a:lvl6pPr>
            <a:lvl7pPr marL="3072050" algn="l" defTabSz="1024017" rtl="0" eaLnBrk="1" latinLnBrk="0" hangingPunct="1">
              <a:defRPr kern="1200">
                <a:solidFill>
                  <a:srgbClr val="FFFFFF"/>
                </a:solidFill>
                <a:latin typeface="Calibri"/>
                <a:ea typeface="宋体" panose="02010600030101010101" pitchFamily="2" charset="-122"/>
                <a:cs typeface="+mn-cs"/>
              </a:defRPr>
            </a:lvl7pPr>
            <a:lvl8pPr marL="3584058" algn="l" defTabSz="1024017" rtl="0" eaLnBrk="1" latinLnBrk="0" hangingPunct="1">
              <a:defRPr kern="1200">
                <a:solidFill>
                  <a:srgbClr val="FFFFFF"/>
                </a:solidFill>
                <a:latin typeface="Calibri"/>
                <a:ea typeface="宋体" panose="02010600030101010101" pitchFamily="2" charset="-122"/>
                <a:cs typeface="+mn-cs"/>
              </a:defRPr>
            </a:lvl8pPr>
            <a:lvl9pPr marL="4096066" algn="l" defTabSz="1024017"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sp>
        <p:nvSpPr>
          <p:cNvPr id="30" name="TextBox 121"/>
          <p:cNvSpPr txBox="1"/>
          <p:nvPr/>
        </p:nvSpPr>
        <p:spPr>
          <a:xfrm>
            <a:off x="3131840" y="2940334"/>
            <a:ext cx="3888432" cy="534289"/>
          </a:xfrm>
          <a:prstGeom prst="rect">
            <a:avLst/>
          </a:prstGeom>
          <a:noFill/>
        </p:spPr>
        <p:txBody>
          <a:bodyPr vert="horz" wrap="square" lIns="102401" tIns="51201" rIns="102401" bIns="51201">
            <a:spAutoFit/>
          </a:bodyPr>
          <a:lstStyle>
            <a:defPPr>
              <a:defRPr lang="zh-CN"/>
            </a:defPPr>
            <a:lvl1pPr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1pPr>
            <a:lvl2pPr marL="512008"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2pPr>
            <a:lvl3pPr marL="1024017"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3pPr>
            <a:lvl4pPr marL="1536025"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4pPr>
            <a:lvl5pPr marL="2048033"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5pPr>
            <a:lvl6pPr marL="2560041" algn="l" defTabSz="1024017" rtl="0" eaLnBrk="1" latinLnBrk="0" hangingPunct="1">
              <a:defRPr kern="1200">
                <a:solidFill>
                  <a:schemeClr val="tx1"/>
                </a:solidFill>
                <a:latin typeface="Calibri" pitchFamily="34" charset="0"/>
                <a:ea typeface="宋体" panose="02010600030101010101" pitchFamily="2" charset="-122"/>
                <a:cs typeface="+mn-cs"/>
              </a:defRPr>
            </a:lvl6pPr>
            <a:lvl7pPr marL="3072050" algn="l" defTabSz="1024017" rtl="0" eaLnBrk="1" latinLnBrk="0" hangingPunct="1">
              <a:defRPr kern="1200">
                <a:solidFill>
                  <a:schemeClr val="tx1"/>
                </a:solidFill>
                <a:latin typeface="Calibri" pitchFamily="34" charset="0"/>
                <a:ea typeface="宋体" panose="02010600030101010101" pitchFamily="2" charset="-122"/>
                <a:cs typeface="+mn-cs"/>
              </a:defRPr>
            </a:lvl7pPr>
            <a:lvl8pPr marL="3584058" algn="l" defTabSz="1024017" rtl="0" eaLnBrk="1" latinLnBrk="0" hangingPunct="1">
              <a:defRPr kern="1200">
                <a:solidFill>
                  <a:schemeClr val="tx1"/>
                </a:solidFill>
                <a:latin typeface="Calibri" pitchFamily="34" charset="0"/>
                <a:ea typeface="宋体" panose="02010600030101010101" pitchFamily="2" charset="-122"/>
                <a:cs typeface="+mn-cs"/>
              </a:defRPr>
            </a:lvl8pPr>
            <a:lvl9pPr marL="4096066" algn="l" defTabSz="1024017" rtl="0" eaLnBrk="1" latinLnBrk="0" hangingPunct="1">
              <a:defRPr kern="1200">
                <a:solidFill>
                  <a:schemeClr val="tx1"/>
                </a:solidFill>
                <a:latin typeface="Calibri" pitchFamily="34" charset="0"/>
                <a:ea typeface="宋体" panose="02010600030101010101" pitchFamily="2" charset="-122"/>
                <a:cs typeface="+mn-cs"/>
              </a:defRPr>
            </a:lvl9pPr>
          </a:lstStyle>
          <a:p>
            <a:pPr algn="dist" eaLnBrk="1" fontAlgn="auto" hangingPunct="1">
              <a:spcBef>
                <a:spcPct val="0"/>
              </a:spcBef>
              <a:spcAft>
                <a:spcPct val="0"/>
              </a:spcAft>
              <a:defRPr/>
            </a:pPr>
            <a:r>
              <a:rPr lang="zh-CN" altLang="en-US" sz="2800" b="1">
                <a:solidFill>
                  <a:schemeClr val="tx1">
                    <a:lumMod val="95000"/>
                    <a:lumOff val="5000"/>
                  </a:schemeClr>
                </a:solidFill>
                <a:latin typeface="微软雅黑" panose="020b0503020204020204" pitchFamily="34" charset="-122"/>
                <a:ea typeface="微软雅黑" panose="020b0503020204020204" pitchFamily="34" charset="-122"/>
              </a:rPr>
              <a:t>列车运行图的识别</a:t>
            </a:r>
          </a:p>
        </p:txBody>
      </p:sp>
      <p:sp>
        <p:nvSpPr>
          <p:cNvPr id="35" name="矩形 34"/>
          <p:cNvSpPr/>
          <p:nvPr/>
        </p:nvSpPr>
        <p:spPr>
          <a:xfrm>
            <a:off x="2497342" y="4920661"/>
            <a:ext cx="624537" cy="585030"/>
          </a:xfrm>
          <a:prstGeom prst="rect">
            <a:avLst/>
          </a:prstGeom>
          <a:solidFill>
            <a:schemeClr val="tx2">
              <a:lumMod val="60000"/>
              <a:lumOff val="40000"/>
            </a:schemeClr>
          </a:solidFill>
          <a:ln>
            <a:solidFill>
              <a:schemeClr val="tx2">
                <a:lumMod val="60000"/>
                <a:lumOff val="40000"/>
              </a:schemeClr>
            </a:solidFill>
          </a:ln>
        </p:spPr>
        <p:style>
          <a:lnRef idx="1">
            <a:schemeClr val="accent2"/>
          </a:lnRef>
          <a:fillRef idx="3">
            <a:schemeClr val="accent2"/>
          </a:fillRef>
          <a:effectRef idx="2">
            <a:schemeClr val="accent2"/>
          </a:effectRef>
          <a:fontRef idx="minor">
            <a:schemeClr val="lt1"/>
          </a:fontRef>
        </p:style>
        <p:txBody>
          <a:bodyPr lIns="102401" tIns="51201" rIns="102401" bIns="51201" rtlCol="0" anchor="ctr"/>
          <a:lstStyle>
            <a:defPPr>
              <a:defRPr lang="zh-CN"/>
            </a:defPPr>
            <a:lvl1pPr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1pPr>
            <a:lvl2pPr marL="512008"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2pPr>
            <a:lvl3pPr marL="1024017"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3pPr>
            <a:lvl4pPr marL="1536025"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4pPr>
            <a:lvl5pPr marL="2048033"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5pPr>
            <a:lvl6pPr marL="2560041" algn="l" defTabSz="1024017" rtl="0" eaLnBrk="1" latinLnBrk="0" hangingPunct="1">
              <a:defRPr kern="1200">
                <a:solidFill>
                  <a:srgbClr val="FFFFFF"/>
                </a:solidFill>
                <a:latin typeface="Calibri"/>
                <a:ea typeface="宋体" panose="02010600030101010101" pitchFamily="2" charset="-122"/>
                <a:cs typeface="+mn-cs"/>
              </a:defRPr>
            </a:lvl6pPr>
            <a:lvl7pPr marL="3072050" algn="l" defTabSz="1024017" rtl="0" eaLnBrk="1" latinLnBrk="0" hangingPunct="1">
              <a:defRPr kern="1200">
                <a:solidFill>
                  <a:srgbClr val="FFFFFF"/>
                </a:solidFill>
                <a:latin typeface="Calibri"/>
                <a:ea typeface="宋体" panose="02010600030101010101" pitchFamily="2" charset="-122"/>
                <a:cs typeface="+mn-cs"/>
              </a:defRPr>
            </a:lvl7pPr>
            <a:lvl8pPr marL="3584058" algn="l" defTabSz="1024017" rtl="0" eaLnBrk="1" latinLnBrk="0" hangingPunct="1">
              <a:defRPr kern="1200">
                <a:solidFill>
                  <a:srgbClr val="FFFFFF"/>
                </a:solidFill>
                <a:latin typeface="Calibri"/>
                <a:ea typeface="宋体" panose="02010600030101010101" pitchFamily="2" charset="-122"/>
                <a:cs typeface="+mn-cs"/>
              </a:defRPr>
            </a:lvl8pPr>
            <a:lvl9pPr marL="4096066" algn="l" defTabSz="1024017"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sp>
        <p:nvSpPr>
          <p:cNvPr id="36" name="文本框 47"/>
          <p:cNvSpPr txBox="1"/>
          <p:nvPr/>
        </p:nvSpPr>
        <p:spPr>
          <a:xfrm>
            <a:off x="2555776" y="4971402"/>
            <a:ext cx="562490" cy="534289"/>
          </a:xfrm>
          <a:prstGeom prst="rect">
            <a:avLst/>
          </a:prstGeom>
          <a:noFill/>
          <a:effectLst/>
        </p:spPr>
        <p:txBody>
          <a:bodyPr wrap="square" lIns="102401" tIns="51201" rIns="102401" bIns="51201" rtlCol="0">
            <a:spAutoFit/>
          </a:bodyPr>
          <a:lstStyle>
            <a:defPPr>
              <a:defRPr lang="zh-CN"/>
            </a:defPPr>
            <a:lvl1pPr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1pPr>
            <a:lvl2pPr marL="512008"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2pPr>
            <a:lvl3pPr marL="1024017"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3pPr>
            <a:lvl4pPr marL="1536025"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4pPr>
            <a:lvl5pPr marL="2048033"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5pPr>
            <a:lvl6pPr marL="2560041" algn="l" defTabSz="1024017" rtl="0" eaLnBrk="1" latinLnBrk="0" hangingPunct="1">
              <a:defRPr kern="1200">
                <a:solidFill>
                  <a:schemeClr val="tx1"/>
                </a:solidFill>
                <a:latin typeface="Calibri" pitchFamily="34" charset="0"/>
                <a:ea typeface="宋体" panose="02010600030101010101" pitchFamily="2" charset="-122"/>
                <a:cs typeface="+mn-cs"/>
              </a:defRPr>
            </a:lvl6pPr>
            <a:lvl7pPr marL="3072050" algn="l" defTabSz="1024017" rtl="0" eaLnBrk="1" latinLnBrk="0" hangingPunct="1">
              <a:defRPr kern="1200">
                <a:solidFill>
                  <a:schemeClr val="tx1"/>
                </a:solidFill>
                <a:latin typeface="Calibri" pitchFamily="34" charset="0"/>
                <a:ea typeface="宋体" panose="02010600030101010101" pitchFamily="2" charset="-122"/>
                <a:cs typeface="+mn-cs"/>
              </a:defRPr>
            </a:lvl7pPr>
            <a:lvl8pPr marL="3584058" algn="l" defTabSz="1024017" rtl="0" eaLnBrk="1" latinLnBrk="0" hangingPunct="1">
              <a:defRPr kern="1200">
                <a:solidFill>
                  <a:schemeClr val="tx1"/>
                </a:solidFill>
                <a:latin typeface="Calibri" pitchFamily="34" charset="0"/>
                <a:ea typeface="宋体" panose="02010600030101010101" pitchFamily="2" charset="-122"/>
                <a:cs typeface="+mn-cs"/>
              </a:defRPr>
            </a:lvl8pPr>
            <a:lvl9pPr marL="4096066" algn="l" defTabSz="1024017" rtl="0" eaLnBrk="1" latinLnBrk="0" hangingPunct="1">
              <a:defRPr kern="1200">
                <a:solidFill>
                  <a:schemeClr val="tx1"/>
                </a:solidFill>
                <a:latin typeface="Calibri" pitchFamily="34" charset="0"/>
                <a:ea typeface="宋体" panose="02010600030101010101" pitchFamily="2" charset="-122"/>
                <a:cs typeface="+mn-cs"/>
              </a:defRPr>
            </a:lvl9pPr>
          </a:lstStyle>
          <a:p>
            <a:r>
              <a:rPr lang="zh-CN" altLang="en-US" sz="2800" b="1">
                <a:solidFill>
                  <a:schemeClr val="bg1"/>
                </a:solidFill>
                <a:latin typeface="微软雅黑" panose="020b0503020204020204" pitchFamily="34" charset="-122"/>
                <a:ea typeface="微软雅黑" panose="020b0503020204020204" pitchFamily="34" charset="-122"/>
              </a:rPr>
              <a:t>四</a:t>
            </a:r>
          </a:p>
        </p:txBody>
      </p:sp>
      <p:sp>
        <p:nvSpPr>
          <p:cNvPr id="37" name="矩形 36"/>
          <p:cNvSpPr/>
          <p:nvPr/>
        </p:nvSpPr>
        <p:spPr>
          <a:xfrm>
            <a:off x="3121879" y="4920661"/>
            <a:ext cx="3898393" cy="585030"/>
          </a:xfrm>
          <a:prstGeom prst="rect">
            <a:avLst/>
          </a:prstGeom>
          <a:solidFill>
            <a:srgbClr val="FFFFFF"/>
          </a:solidFill>
          <a:ln>
            <a:solidFill>
              <a:schemeClr val="tx2">
                <a:lumMod val="60000"/>
                <a:lumOff val="40000"/>
              </a:schemeClr>
            </a:solidFill>
          </a:ln>
          <a:effectLst/>
        </p:spPr>
        <p:style>
          <a:lnRef idx="1">
            <a:schemeClr val="accent1"/>
          </a:lnRef>
          <a:fillRef idx="3">
            <a:schemeClr val="accent1"/>
          </a:fillRef>
          <a:effectRef idx="2">
            <a:schemeClr val="accent1"/>
          </a:effectRef>
          <a:fontRef idx="minor">
            <a:schemeClr val="lt1"/>
          </a:fontRef>
        </p:style>
        <p:txBody>
          <a:bodyPr lIns="102401" tIns="51201" rIns="102401" bIns="51201" rtlCol="0" anchor="ctr"/>
          <a:lstStyle>
            <a:defPPr>
              <a:defRPr lang="zh-CN"/>
            </a:defPPr>
            <a:lvl1pPr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1pPr>
            <a:lvl2pPr marL="512008"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2pPr>
            <a:lvl3pPr marL="1024017"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3pPr>
            <a:lvl4pPr marL="1536025"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4pPr>
            <a:lvl5pPr marL="2048033"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5pPr>
            <a:lvl6pPr marL="2560041" algn="l" defTabSz="1024017" rtl="0" eaLnBrk="1" latinLnBrk="0" hangingPunct="1">
              <a:defRPr kern="1200">
                <a:solidFill>
                  <a:srgbClr val="FFFFFF"/>
                </a:solidFill>
                <a:latin typeface="Calibri"/>
                <a:ea typeface="宋体" panose="02010600030101010101" pitchFamily="2" charset="-122"/>
                <a:cs typeface="+mn-cs"/>
              </a:defRPr>
            </a:lvl6pPr>
            <a:lvl7pPr marL="3072050" algn="l" defTabSz="1024017" rtl="0" eaLnBrk="1" latinLnBrk="0" hangingPunct="1">
              <a:defRPr kern="1200">
                <a:solidFill>
                  <a:srgbClr val="FFFFFF"/>
                </a:solidFill>
                <a:latin typeface="Calibri"/>
                <a:ea typeface="宋体" panose="02010600030101010101" pitchFamily="2" charset="-122"/>
                <a:cs typeface="+mn-cs"/>
              </a:defRPr>
            </a:lvl7pPr>
            <a:lvl8pPr marL="3584058" algn="l" defTabSz="1024017" rtl="0" eaLnBrk="1" latinLnBrk="0" hangingPunct="1">
              <a:defRPr kern="1200">
                <a:solidFill>
                  <a:srgbClr val="FFFFFF"/>
                </a:solidFill>
                <a:latin typeface="Calibri"/>
                <a:ea typeface="宋体" panose="02010600030101010101" pitchFamily="2" charset="-122"/>
                <a:cs typeface="+mn-cs"/>
              </a:defRPr>
            </a:lvl8pPr>
            <a:lvl9pPr marL="4096066" algn="l" defTabSz="1024017"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sp>
        <p:nvSpPr>
          <p:cNvPr id="41" name="TextBox 121"/>
          <p:cNvSpPr txBox="1"/>
          <p:nvPr/>
        </p:nvSpPr>
        <p:spPr>
          <a:xfrm>
            <a:off x="3131840" y="4944206"/>
            <a:ext cx="3888432" cy="518900"/>
          </a:xfrm>
          <a:prstGeom prst="rect">
            <a:avLst/>
          </a:prstGeom>
          <a:noFill/>
        </p:spPr>
        <p:txBody>
          <a:bodyPr vert="horz" wrap="square" lIns="102401" tIns="51201" rIns="102401" bIns="51201">
            <a:spAutoFit/>
          </a:bodyPr>
          <a:lstStyle>
            <a:defPPr>
              <a:defRPr lang="zh-CN"/>
            </a:defPPr>
            <a:lvl1pPr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1pPr>
            <a:lvl2pPr marL="512008"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2pPr>
            <a:lvl3pPr marL="1024017"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3pPr>
            <a:lvl4pPr marL="1536025"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4pPr>
            <a:lvl5pPr marL="2048033"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5pPr>
            <a:lvl6pPr marL="2560041" algn="l" defTabSz="1024017" rtl="0" eaLnBrk="1" latinLnBrk="0" hangingPunct="1">
              <a:defRPr kern="1200">
                <a:solidFill>
                  <a:schemeClr val="tx1"/>
                </a:solidFill>
                <a:latin typeface="Calibri" pitchFamily="34" charset="0"/>
                <a:ea typeface="宋体" panose="02010600030101010101" pitchFamily="2" charset="-122"/>
                <a:cs typeface="+mn-cs"/>
              </a:defRPr>
            </a:lvl6pPr>
            <a:lvl7pPr marL="3072050" algn="l" defTabSz="1024017" rtl="0" eaLnBrk="1" latinLnBrk="0" hangingPunct="1">
              <a:defRPr kern="1200">
                <a:solidFill>
                  <a:schemeClr val="tx1"/>
                </a:solidFill>
                <a:latin typeface="Calibri" pitchFamily="34" charset="0"/>
                <a:ea typeface="宋体" panose="02010600030101010101" pitchFamily="2" charset="-122"/>
                <a:cs typeface="+mn-cs"/>
              </a:defRPr>
            </a:lvl7pPr>
            <a:lvl8pPr marL="3584058" algn="l" defTabSz="1024017" rtl="0" eaLnBrk="1" latinLnBrk="0" hangingPunct="1">
              <a:defRPr kern="1200">
                <a:solidFill>
                  <a:schemeClr val="tx1"/>
                </a:solidFill>
                <a:latin typeface="Calibri" pitchFamily="34" charset="0"/>
                <a:ea typeface="宋体" panose="02010600030101010101" pitchFamily="2" charset="-122"/>
                <a:cs typeface="+mn-cs"/>
              </a:defRPr>
            </a:lvl8pPr>
            <a:lvl9pPr marL="4096066" algn="l" defTabSz="1024017" rtl="0" eaLnBrk="1" latinLnBrk="0" hangingPunct="1">
              <a:defRPr kern="1200">
                <a:solidFill>
                  <a:schemeClr val="tx1"/>
                </a:solidFill>
                <a:latin typeface="Calibri" pitchFamily="34" charset="0"/>
                <a:ea typeface="宋体" panose="02010600030101010101" pitchFamily="2" charset="-122"/>
                <a:cs typeface="+mn-cs"/>
              </a:defRPr>
            </a:lvl9pPr>
          </a:lstStyle>
          <a:p>
            <a:pPr algn="dist" eaLnBrk="1" fontAlgn="auto" hangingPunct="1">
              <a:spcBef>
                <a:spcPct val="0"/>
              </a:spcBef>
              <a:spcAft>
                <a:spcPct val="0"/>
              </a:spcAft>
              <a:defRPr/>
            </a:pPr>
            <a:r>
              <a:rPr lang="zh-CN" altLang="en-US" sz="2700" b="1">
                <a:solidFill>
                  <a:schemeClr val="tx1">
                    <a:lumMod val="95000"/>
                    <a:lumOff val="5000"/>
                  </a:schemeClr>
                </a:solidFill>
                <a:latin typeface="微软雅黑" panose="020b0503020204020204" pitchFamily="34" charset="-122"/>
                <a:ea typeface="微软雅黑" panose="020b0503020204020204" pitchFamily="34" charset="-122"/>
              </a:rPr>
              <a:t>机车周转图的编制原则</a:t>
            </a:r>
          </a:p>
        </p:txBody>
      </p:sp>
    </p:spTree>
    <p:extLst>
      <p:ext uri="{BB962C8B-B14F-4D97-AF65-F5344CB8AC3E}">
        <p14:creationId xmlns:p14="http://schemas.microsoft.com/office/powerpoint/2010/main" val="2892906482"/>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6" presetClass="emph" presetSubtype="0" dur="500" fill="hold" grpId="0" nodeType="withEffect">
                                  <p:stCondLst>
                                    <p:cond delay="0"/>
                                  </p:stCondLst>
                                  <p:childTnLst>
                                    <p:animEffect transition="out" filter="fade">
                                      <p:cBhvr>
                                        <p:cTn id="6" dur="500" tmFilter="0, 0; .2, .5; .8, .5; 1, 0"/>
                                        <p:tgtEl>
                                          <p:spTgt spid="51"/>
                                        </p:tgtEl>
                                      </p:cBhvr>
                                    </p:animEffect>
                                    <p:animScale>
                                      <p:cBhvr>
                                        <p:cTn id="7" dur="250" autoRev="1" fill="hold"/>
                                        <p:tgtEl>
                                          <p:spTgt spid="51"/>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4"/>
          <a:stretch>
            <a:fillRect/>
          </a:stretch>
        </a:blipFill>
        <a:effectLst/>
      </p:bgPr>
    </p:bg>
    <p:spTree>
      <p:nvGrpSpPr>
        <p:cNvPr id="1" name=""/>
        <p:cNvGrpSpPr/>
        <p:nvPr/>
      </p:nvGrpSpPr>
      <p:grpSpPr>
        <a:xfrm>
          <a:off x="0" y="0"/>
          <a:ext cx="0" cy="0"/>
        </a:xfrm>
      </p:grpSpPr>
      <p:sp>
        <p:nvSpPr>
          <p:cNvPr id="2" name="矩形 1"/>
          <p:cNvSpPr/>
          <p:nvPr/>
        </p:nvSpPr>
        <p:spPr>
          <a:xfrm>
            <a:off x="971600" y="116632"/>
            <a:ext cx="5904656" cy="665486"/>
          </a:xfrm>
          <a:prstGeom prst="rect">
            <a:avLst/>
          </a:prstGeom>
          <a:solidFill>
            <a:schemeClr val="accent1"/>
          </a:solidFill>
          <a:ln>
            <a:noFill/>
          </a:ln>
          <a:effectLst>
            <a:outerShdw blurRad="63500" dist="508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102401" tIns="51201" rIns="102401" bIns="51201"/>
          <a:lstStyle>
            <a:defPPr>
              <a:defRPr lang="zh-CN"/>
            </a:defPPr>
            <a:lvl1pPr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1pPr>
            <a:lvl2pPr marL="512008"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2pPr>
            <a:lvl3pPr marL="1024017"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3pPr>
            <a:lvl4pPr marL="1536025"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4pPr>
            <a:lvl5pPr marL="2048033"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5pPr>
            <a:lvl6pPr marL="2560041" algn="l" defTabSz="1024017" rtl="0" eaLnBrk="1" latinLnBrk="0" hangingPunct="1">
              <a:defRPr kern="1200">
                <a:solidFill>
                  <a:srgbClr val="FFFFFF"/>
                </a:solidFill>
                <a:latin typeface="Calibri"/>
                <a:ea typeface="宋体" panose="02010600030101010101" pitchFamily="2" charset="-122"/>
                <a:cs typeface="+mn-cs"/>
              </a:defRPr>
            </a:lvl6pPr>
            <a:lvl7pPr marL="3072050" algn="l" defTabSz="1024017" rtl="0" eaLnBrk="1" latinLnBrk="0" hangingPunct="1">
              <a:defRPr kern="1200">
                <a:solidFill>
                  <a:srgbClr val="FFFFFF"/>
                </a:solidFill>
                <a:latin typeface="Calibri"/>
                <a:ea typeface="宋体" panose="02010600030101010101" pitchFamily="2" charset="-122"/>
                <a:cs typeface="+mn-cs"/>
              </a:defRPr>
            </a:lvl7pPr>
            <a:lvl8pPr marL="3584058" algn="l" defTabSz="1024017" rtl="0" eaLnBrk="1" latinLnBrk="0" hangingPunct="1">
              <a:defRPr kern="1200">
                <a:solidFill>
                  <a:srgbClr val="FFFFFF"/>
                </a:solidFill>
                <a:latin typeface="Calibri"/>
                <a:ea typeface="宋体" panose="02010600030101010101" pitchFamily="2" charset="-122"/>
                <a:cs typeface="+mn-cs"/>
              </a:defRPr>
            </a:lvl8pPr>
            <a:lvl9pPr marL="4096066" algn="l" defTabSz="1024017" rtl="0" eaLnBrk="1" latinLnBrk="0" hangingPunct="1">
              <a:defRPr kern="1200">
                <a:solidFill>
                  <a:srgbClr val="FFFFFF"/>
                </a:solidFill>
                <a:latin typeface="Calibri"/>
                <a:ea typeface="宋体" panose="02010600030101010101" pitchFamily="2" charset="-122"/>
                <a:cs typeface="+mn-cs"/>
              </a:defRPr>
            </a:lvl9pPr>
          </a:lstStyle>
          <a:p>
            <a:pPr>
              <a:defRPr/>
            </a:pPr>
            <a:r>
              <a:rPr lang="zh-CN" altLang="en-US" sz="3200" b="1">
                <a:latin typeface="微软雅黑" panose="020b0503020204020204" pitchFamily="34" charset="-122"/>
                <a:ea typeface="微软雅黑" panose="020b0503020204020204" pitchFamily="34" charset="-122"/>
              </a:rPr>
              <a:t>三、机车周转图概念及识别</a:t>
            </a:r>
          </a:p>
        </p:txBody>
      </p:sp>
      <p:sp>
        <p:nvSpPr>
          <p:cNvPr id="9" name="内容占位符 7"/>
          <p:cNvSpPr>
            <a:spLocks noGrp="1"/>
          </p:cNvSpPr>
          <p:nvPr>
            <p:ph idx="1"/>
          </p:nvPr>
        </p:nvSpPr>
        <p:spPr>
          <a:xfrm>
            <a:off x="460300" y="1124744"/>
            <a:ext cx="8291264" cy="2448272"/>
          </a:xfrm>
        </p:spPr>
        <p:txBody>
          <a:bodyPr/>
          <a:lstStyle/>
          <a:p>
            <a:pPr>
              <a:lnSpc>
                <a:spcPct val="120000"/>
              </a:lnSpc>
              <a:spcBef>
                <a:spcPct val="0"/>
              </a:spcBef>
              <a:buFont typeface="Wingdings" pitchFamily="2" charset="2"/>
              <a:buChar char="n"/>
            </a:pPr>
            <a:r>
              <a:rPr lang="zh-CN" altLang="en-US" sz="2800" b="1">
                <a:solidFill>
                  <a:srgbClr val="CC0000"/>
                </a:solidFill>
                <a:latin typeface="微软雅黑" panose="020b0503020204020204" pitchFamily="34" charset="-122"/>
                <a:ea typeface="微软雅黑" panose="020b0503020204020204" pitchFamily="34" charset="-122"/>
              </a:rPr>
              <a:t>机车周转图的概念</a:t>
            </a:r>
            <a:endParaRPr lang="en-US" altLang="zh-CN" sz="2800" b="1">
              <a:solidFill>
                <a:srgbClr val="CC0000"/>
              </a:solidFill>
              <a:latin typeface="微软雅黑" panose="020b0503020204020204" pitchFamily="34" charset="-122"/>
              <a:ea typeface="微软雅黑" panose="020b0503020204020204" pitchFamily="34" charset="-122"/>
            </a:endParaRPr>
          </a:p>
          <a:p>
            <a:pPr marL="0" indent="0">
              <a:lnSpc>
                <a:spcPct val="120000"/>
              </a:lnSpc>
              <a:spcBef>
                <a:spcPct val="0"/>
              </a:spcBef>
              <a:buNone/>
            </a:pPr>
            <a:r>
              <a:rPr lang="zh-CN" altLang="en-US" sz="2400">
                <a:solidFill>
                  <a:srgbClr val="0033CC"/>
                </a:solidFill>
                <a:latin typeface="微软雅黑" panose="020b0503020204020204" pitchFamily="34" charset="-122"/>
                <a:ea typeface="微软雅黑" panose="020b0503020204020204" pitchFamily="34" charset="-122"/>
              </a:rPr>
              <a:t>       </a:t>
            </a:r>
            <a:r>
              <a:rPr lang="zh-CN" altLang="en-US" sz="2400">
                <a:solidFill>
                  <a:srgbClr val="FF0000"/>
                </a:solidFill>
                <a:latin typeface="微软雅黑" panose="020b0503020204020204" pitchFamily="34" charset="-122"/>
                <a:ea typeface="微软雅黑" panose="020b0503020204020204" pitchFamily="34" charset="-122"/>
              </a:rPr>
              <a:t>列车运行图</a:t>
            </a:r>
            <a:r>
              <a:rPr lang="zh-CN" altLang="en-US" sz="2400">
                <a:solidFill>
                  <a:srgbClr val="0033CC"/>
                </a:solidFill>
                <a:latin typeface="微软雅黑" panose="020b0503020204020204" pitchFamily="34" charset="-122"/>
                <a:ea typeface="微软雅黑" panose="020b0503020204020204" pitchFamily="34" charset="-122"/>
              </a:rPr>
              <a:t>和</a:t>
            </a:r>
            <a:r>
              <a:rPr lang="zh-CN" altLang="en-US" sz="2400">
                <a:solidFill>
                  <a:srgbClr val="FF0000"/>
                </a:solidFill>
                <a:latin typeface="微软雅黑" panose="020b0503020204020204" pitchFamily="34" charset="-122"/>
                <a:ea typeface="微软雅黑" panose="020b0503020204020204" pitchFamily="34" charset="-122"/>
              </a:rPr>
              <a:t>机车周转图</a:t>
            </a:r>
            <a:r>
              <a:rPr lang="zh-CN" altLang="en-US" sz="2400">
                <a:solidFill>
                  <a:srgbClr val="0033CC"/>
                </a:solidFill>
                <a:latin typeface="微软雅黑" panose="020b0503020204020204" pitchFamily="34" charset="-122"/>
                <a:ea typeface="微软雅黑" panose="020b0503020204020204" pitchFamily="34" charset="-122"/>
              </a:rPr>
              <a:t>是机务部门组织运输生产活动的基础。具体地说，机车周转图是机车工作计划，也是机车乘务员和机车整备（地勤检查）人员的工作计划，它是根据列车运行图、机车交路及所采用的乘务制度进行编制的。</a:t>
            </a:r>
          </a:p>
        </p:txBody>
      </p:sp>
      <p:pic>
        <p:nvPicPr>
          <p:cNvPr id="2050" name="Picture 2"/>
          <p:cNvPicPr>
            <a:picLocks noChangeAspect="1" noChangeArrowheads="1"/>
          </p:cNvPicPr>
          <p:nvPr/>
        </p:nvPicPr>
        <p:blipFill>
          <a:blip r:embed="rId2">
            <a:lum bright="-66000" contrast="84000"/>
            <a:extLst>
              <a:ext uri="{28A0092B-C50C-407E-A947-70E740481C1C}">
                <a14:useLocalDpi xmlns:a14="http://schemas.microsoft.com/office/drawing/2010/main" val="0"/>
              </a:ext>
            </a:extLst>
          </a:blip>
          <a:stretch>
            <a:fillRect/>
          </a:stretch>
        </p:blipFill>
        <p:spPr bwMode="auto">
          <a:xfrm>
            <a:off x="460375" y="3573015"/>
            <a:ext cx="3594465" cy="2797935"/>
          </a:xfrm>
          <a:prstGeom prst="rect">
            <a:avLst/>
          </a:prstGeom>
          <a:solidFill>
            <a:srgbClr val="FFFFFF"/>
          </a:solidFill>
        </p:spPr>
      </p:pic>
      <p:pic>
        <p:nvPicPr>
          <p:cNvPr id="2051" name="Picture 3"/>
          <p:cNvPicPr>
            <a:picLocks noChangeAspect="1" noChangeArrowheads="1"/>
          </p:cNvPicPr>
          <p:nvPr/>
        </p:nvPicPr>
        <p:blipFill>
          <a:blip r:embed="rId3">
            <a:lum bright="-100000" contrast="96000"/>
            <a:extLst>
              <a:ext uri="{28A0092B-C50C-407E-A947-70E740481C1C}">
                <a14:useLocalDpi xmlns:a14="http://schemas.microsoft.com/office/drawing/2010/main" val="0"/>
              </a:ext>
            </a:extLst>
          </a:blip>
          <a:stretch>
            <a:fillRect/>
          </a:stretch>
        </p:blipFill>
        <p:spPr bwMode="auto">
          <a:xfrm>
            <a:off x="4139952" y="3743847"/>
            <a:ext cx="4727648" cy="2598530"/>
          </a:xfrm>
          <a:prstGeom prst="rect">
            <a:avLst/>
          </a:prstGeom>
          <a:solidFill>
            <a:srgbClr val="FFFFFF"/>
          </a:solidFill>
        </p:spPr>
      </p:pic>
    </p:spTree>
    <p:extLst>
      <p:ext uri="{BB962C8B-B14F-4D97-AF65-F5344CB8AC3E}">
        <p14:creationId xmlns:p14="http://schemas.microsoft.com/office/powerpoint/2010/main" val="588165063"/>
      </p:ext>
    </p:extLst>
  </p:cSld>
  <p:clrMapOvr>
    <a:masterClrMapping/>
  </p:clrMapOvr>
  <mc:AlternateContent>
    <mc:Choice xmlns:p14="http://schemas.microsoft.com/office/powerpoint/2010/main" Requires="p14">
      <p:transition p14:dur="0"/>
    </mc:Choice>
    <mc:Fallback>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矩形 1"/>
          <p:cNvSpPr/>
          <p:nvPr/>
        </p:nvSpPr>
        <p:spPr>
          <a:xfrm>
            <a:off x="971600" y="116632"/>
            <a:ext cx="5904656" cy="665486"/>
          </a:xfrm>
          <a:prstGeom prst="rect">
            <a:avLst/>
          </a:prstGeom>
          <a:solidFill>
            <a:schemeClr val="accent1"/>
          </a:solidFill>
          <a:ln>
            <a:noFill/>
          </a:ln>
          <a:effectLst>
            <a:outerShdw blurRad="63500" dist="508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102401" tIns="51201" rIns="102401" bIns="51201"/>
          <a:lstStyle>
            <a:defPPr>
              <a:defRPr lang="zh-CN"/>
            </a:defPPr>
            <a:lvl1pPr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1pPr>
            <a:lvl2pPr marL="512008"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2pPr>
            <a:lvl3pPr marL="1024017"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3pPr>
            <a:lvl4pPr marL="1536025"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4pPr>
            <a:lvl5pPr marL="2048033"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5pPr>
            <a:lvl6pPr marL="2560041" algn="l" defTabSz="1024017" rtl="0" eaLnBrk="1" latinLnBrk="0" hangingPunct="1">
              <a:defRPr kern="1200">
                <a:solidFill>
                  <a:srgbClr val="FFFFFF"/>
                </a:solidFill>
                <a:latin typeface="Calibri"/>
                <a:ea typeface="宋体" panose="02010600030101010101" pitchFamily="2" charset="-122"/>
                <a:cs typeface="+mn-cs"/>
              </a:defRPr>
            </a:lvl6pPr>
            <a:lvl7pPr marL="3072050" algn="l" defTabSz="1024017" rtl="0" eaLnBrk="1" latinLnBrk="0" hangingPunct="1">
              <a:defRPr kern="1200">
                <a:solidFill>
                  <a:srgbClr val="FFFFFF"/>
                </a:solidFill>
                <a:latin typeface="Calibri"/>
                <a:ea typeface="宋体" panose="02010600030101010101" pitchFamily="2" charset="-122"/>
                <a:cs typeface="+mn-cs"/>
              </a:defRPr>
            </a:lvl7pPr>
            <a:lvl8pPr marL="3584058" algn="l" defTabSz="1024017" rtl="0" eaLnBrk="1" latinLnBrk="0" hangingPunct="1">
              <a:defRPr kern="1200">
                <a:solidFill>
                  <a:srgbClr val="FFFFFF"/>
                </a:solidFill>
                <a:latin typeface="Calibri"/>
                <a:ea typeface="宋体" panose="02010600030101010101" pitchFamily="2" charset="-122"/>
                <a:cs typeface="+mn-cs"/>
              </a:defRPr>
            </a:lvl8pPr>
            <a:lvl9pPr marL="4096066" algn="l" defTabSz="1024017" rtl="0" eaLnBrk="1" latinLnBrk="0" hangingPunct="1">
              <a:defRPr kern="1200">
                <a:solidFill>
                  <a:srgbClr val="FFFFFF"/>
                </a:solidFill>
                <a:latin typeface="Calibri"/>
                <a:ea typeface="宋体" panose="02010600030101010101" pitchFamily="2" charset="-122"/>
                <a:cs typeface="+mn-cs"/>
              </a:defRPr>
            </a:lvl9pPr>
          </a:lstStyle>
          <a:p>
            <a:pPr>
              <a:defRPr/>
            </a:pPr>
            <a:r>
              <a:rPr lang="zh-CN" altLang="en-US" sz="3200" b="1">
                <a:latin typeface="微软雅黑" panose="020b0503020204020204" pitchFamily="34" charset="-122"/>
                <a:ea typeface="微软雅黑" panose="020b0503020204020204" pitchFamily="34" charset="-122"/>
              </a:rPr>
              <a:t>三、机车周转图概念及识别</a:t>
            </a:r>
          </a:p>
        </p:txBody>
      </p:sp>
      <p:sp>
        <p:nvSpPr>
          <p:cNvPr id="9" name="内容占位符 7"/>
          <p:cNvSpPr>
            <a:spLocks noGrp="1"/>
          </p:cNvSpPr>
          <p:nvPr>
            <p:ph idx="1"/>
          </p:nvPr>
        </p:nvSpPr>
        <p:spPr>
          <a:xfrm>
            <a:off x="460300" y="1124744"/>
            <a:ext cx="8291264" cy="3744416"/>
          </a:xfrm>
        </p:spPr>
        <p:txBody>
          <a:bodyPr/>
          <a:lstStyle/>
          <a:p>
            <a:pPr>
              <a:lnSpc>
                <a:spcPct val="120000"/>
              </a:lnSpc>
              <a:spcBef>
                <a:spcPct val="0"/>
              </a:spcBef>
              <a:buFont typeface="Wingdings" pitchFamily="2" charset="2"/>
              <a:buChar char="n"/>
            </a:pPr>
            <a:r>
              <a:rPr lang="zh-CN" altLang="en-US" sz="2800" b="1">
                <a:solidFill>
                  <a:srgbClr val="CC0000"/>
                </a:solidFill>
                <a:latin typeface="微软雅黑" panose="020b0503020204020204" pitchFamily="34" charset="-122"/>
                <a:ea typeface="微软雅黑" panose="020b0503020204020204" pitchFamily="34" charset="-122"/>
              </a:rPr>
              <a:t>机车周转图的具体要求</a:t>
            </a:r>
            <a:endParaRPr lang="en-US" altLang="zh-CN" sz="2800" b="1">
              <a:solidFill>
                <a:srgbClr val="CC0000"/>
              </a:solidFill>
              <a:latin typeface="微软雅黑" panose="020b0503020204020204" pitchFamily="34" charset="-122"/>
              <a:ea typeface="微软雅黑" panose="020b0503020204020204" pitchFamily="34" charset="-122"/>
            </a:endParaRPr>
          </a:p>
          <a:p>
            <a:pPr marL="0" indent="0">
              <a:lnSpc>
                <a:spcPct val="120000"/>
              </a:lnSpc>
              <a:spcBef>
                <a:spcPct val="0"/>
              </a:spcBef>
              <a:buNone/>
            </a:pPr>
            <a:r>
              <a:rPr lang="zh-CN" altLang="en-US" sz="2400">
                <a:solidFill>
                  <a:srgbClr val="0033CC"/>
                </a:solidFill>
                <a:latin typeface="微软雅黑" panose="020b0503020204020204" pitchFamily="34" charset="-122"/>
                <a:ea typeface="微软雅黑" panose="020b0503020204020204" pitchFamily="34" charset="-122"/>
              </a:rPr>
              <a:t>       </a:t>
            </a:r>
            <a:r>
              <a:rPr lang="en-US" altLang="zh-CN" sz="2400">
                <a:solidFill>
                  <a:srgbClr val="0033CC"/>
                </a:solidFill>
                <a:latin typeface="微软雅黑" panose="020b0503020204020204" pitchFamily="34" charset="-122"/>
                <a:ea typeface="微软雅黑" panose="020b0503020204020204" pitchFamily="34" charset="-122"/>
              </a:rPr>
              <a:t>1</a:t>
            </a:r>
            <a:r>
              <a:rPr lang="zh-CN" altLang="en-US" sz="2400">
                <a:solidFill>
                  <a:srgbClr val="0033CC"/>
                </a:solidFill>
                <a:latin typeface="微软雅黑" panose="020b0503020204020204" pitchFamily="34" charset="-122"/>
                <a:ea typeface="微软雅黑" panose="020b0503020204020204" pitchFamily="34" charset="-122"/>
              </a:rPr>
              <a:t>、保证列车运行图和运输方案的实施，及时提供全部开行列车所需的机车。</a:t>
            </a:r>
          </a:p>
          <a:p>
            <a:pPr marL="0" indent="0">
              <a:lnSpc>
                <a:spcPct val="120000"/>
              </a:lnSpc>
              <a:spcBef>
                <a:spcPct val="0"/>
              </a:spcBef>
              <a:buNone/>
            </a:pPr>
            <a:r>
              <a:rPr lang="en-US" altLang="zh-CN" sz="2400">
                <a:solidFill>
                  <a:srgbClr val="0033CC"/>
                </a:solidFill>
                <a:latin typeface="微软雅黑" panose="020b0503020204020204" pitchFamily="34" charset="-122"/>
                <a:ea typeface="微软雅黑" panose="020b0503020204020204" pitchFamily="34" charset="-122"/>
              </a:rPr>
              <a:t>       2</a:t>
            </a:r>
            <a:r>
              <a:rPr lang="zh-CN" altLang="en-US" sz="2400">
                <a:solidFill>
                  <a:srgbClr val="0033CC"/>
                </a:solidFill>
                <a:latin typeface="微软雅黑" panose="020b0503020204020204" pitchFamily="34" charset="-122"/>
                <a:ea typeface="微软雅黑" panose="020b0503020204020204" pitchFamily="34" charset="-122"/>
              </a:rPr>
              <a:t>、经济合理地使用机车，保证完成计划效率指标。 </a:t>
            </a:r>
          </a:p>
          <a:p>
            <a:pPr marL="0" indent="0">
              <a:lnSpc>
                <a:spcPct val="120000"/>
              </a:lnSpc>
              <a:spcBef>
                <a:spcPct val="0"/>
              </a:spcBef>
              <a:buNone/>
            </a:pPr>
            <a:r>
              <a:rPr lang="zh-CN" altLang="en-US" sz="2400">
                <a:solidFill>
                  <a:srgbClr val="0033CC"/>
                </a:solidFill>
                <a:latin typeface="微软雅黑" panose="020b0503020204020204" pitchFamily="34" charset="-122"/>
                <a:ea typeface="微软雅黑" panose="020b0503020204020204" pitchFamily="34" charset="-122"/>
              </a:rPr>
              <a:t>       </a:t>
            </a:r>
            <a:r>
              <a:rPr lang="en-US" altLang="zh-CN" sz="2400">
                <a:solidFill>
                  <a:srgbClr val="0033CC"/>
                </a:solidFill>
                <a:latin typeface="微软雅黑" panose="020b0503020204020204" pitchFamily="34" charset="-122"/>
                <a:ea typeface="微软雅黑" panose="020b0503020204020204" pitchFamily="34" charset="-122"/>
              </a:rPr>
              <a:t>3</a:t>
            </a:r>
            <a:r>
              <a:rPr lang="zh-CN" altLang="en-US" sz="2400">
                <a:solidFill>
                  <a:srgbClr val="0033CC"/>
                </a:solidFill>
                <a:latin typeface="微软雅黑" panose="020b0503020204020204" pitchFamily="34" charset="-122"/>
                <a:ea typeface="微软雅黑" panose="020b0503020204020204" pitchFamily="34" charset="-122"/>
              </a:rPr>
              <a:t>、严格贯彻</a:t>
            </a:r>
            <a:r>
              <a:rPr lang="en-US" altLang="zh-CN" sz="2400">
                <a:solidFill>
                  <a:srgbClr val="0033CC"/>
                </a:solidFill>
                <a:latin typeface="微软雅黑" panose="020b0503020204020204" pitchFamily="34" charset="-122"/>
                <a:ea typeface="微软雅黑" panose="020b0503020204020204" pitchFamily="34" charset="-122"/>
              </a:rPr>
              <a:t>《</a:t>
            </a:r>
            <a:r>
              <a:rPr lang="zh-CN" altLang="en-US" sz="2400">
                <a:solidFill>
                  <a:srgbClr val="0033CC"/>
                </a:solidFill>
                <a:latin typeface="微软雅黑" panose="020b0503020204020204" pitchFamily="34" charset="-122"/>
                <a:ea typeface="微软雅黑" panose="020b0503020204020204" pitchFamily="34" charset="-122"/>
              </a:rPr>
              <a:t>劳动法</a:t>
            </a:r>
            <a:r>
              <a:rPr lang="en-US" altLang="zh-CN" sz="2400">
                <a:solidFill>
                  <a:srgbClr val="0033CC"/>
                </a:solidFill>
                <a:latin typeface="微软雅黑" panose="020b0503020204020204" pitchFamily="34" charset="-122"/>
                <a:ea typeface="微软雅黑" panose="020b0503020204020204" pitchFamily="34" charset="-122"/>
              </a:rPr>
              <a:t>》</a:t>
            </a:r>
            <a:r>
              <a:rPr lang="zh-CN" altLang="en-US" sz="2400">
                <a:solidFill>
                  <a:srgbClr val="0033CC"/>
                </a:solidFill>
                <a:latin typeface="微软雅黑" panose="020b0503020204020204" pitchFamily="34" charset="-122"/>
                <a:ea typeface="微软雅黑" panose="020b0503020204020204" pitchFamily="34" charset="-122"/>
              </a:rPr>
              <a:t>，合理安排机车乘务组的劳动及休息时间。</a:t>
            </a:r>
          </a:p>
          <a:p>
            <a:pPr marL="0" indent="0">
              <a:lnSpc>
                <a:spcPct val="120000"/>
              </a:lnSpc>
              <a:spcBef>
                <a:spcPct val="0"/>
              </a:spcBef>
              <a:buNone/>
            </a:pPr>
            <a:r>
              <a:rPr lang="zh-CN" altLang="en-US" sz="2400">
                <a:solidFill>
                  <a:srgbClr val="0033CC"/>
                </a:solidFill>
                <a:latin typeface="微软雅黑" panose="020b0503020204020204" pitchFamily="34" charset="-122"/>
                <a:ea typeface="微软雅黑" panose="020b0503020204020204" pitchFamily="34" charset="-122"/>
              </a:rPr>
              <a:t>       </a:t>
            </a:r>
            <a:r>
              <a:rPr lang="en-US" altLang="zh-CN" sz="2400">
                <a:solidFill>
                  <a:srgbClr val="0033CC"/>
                </a:solidFill>
                <a:latin typeface="微软雅黑" panose="020b0503020204020204" pitchFamily="34" charset="-122"/>
                <a:ea typeface="微软雅黑" panose="020b0503020204020204" pitchFamily="34" charset="-122"/>
              </a:rPr>
              <a:t>4</a:t>
            </a:r>
            <a:r>
              <a:rPr lang="zh-CN" altLang="en-US" sz="2400">
                <a:solidFill>
                  <a:srgbClr val="0033CC"/>
                </a:solidFill>
                <a:latin typeface="微软雅黑" panose="020b0503020204020204" pitchFamily="34" charset="-122"/>
                <a:ea typeface="微软雅黑" panose="020b0503020204020204" pitchFamily="34" charset="-122"/>
              </a:rPr>
              <a:t>、安排好自、外段机车的整备作业时间及机车在自段的辅修、中修时间。</a:t>
            </a:r>
          </a:p>
        </p:txBody>
      </p:sp>
    </p:spTree>
    <p:extLst>
      <p:ext uri="{BB962C8B-B14F-4D97-AF65-F5344CB8AC3E}">
        <p14:creationId xmlns:p14="http://schemas.microsoft.com/office/powerpoint/2010/main" val="1702161130"/>
      </p:ext>
    </p:extLst>
  </p:cSld>
  <p:clrMapOvr>
    <a:masterClrMapping/>
  </p:clrMapOvr>
  <mc:AlternateContent>
    <mc:Choice xmlns:p14="http://schemas.microsoft.com/office/powerpoint/2010/main" Requires="p14">
      <p:transition p14:dur="0"/>
    </mc:Choice>
    <mc:Fallback>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矩形 1"/>
          <p:cNvSpPr/>
          <p:nvPr/>
        </p:nvSpPr>
        <p:spPr>
          <a:xfrm>
            <a:off x="971600" y="116632"/>
            <a:ext cx="5904656" cy="665486"/>
          </a:xfrm>
          <a:prstGeom prst="rect">
            <a:avLst/>
          </a:prstGeom>
          <a:solidFill>
            <a:schemeClr val="accent1"/>
          </a:solidFill>
          <a:ln>
            <a:noFill/>
          </a:ln>
          <a:effectLst>
            <a:outerShdw blurRad="63500" dist="508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102401" tIns="51201" rIns="102401" bIns="51201"/>
          <a:lstStyle>
            <a:defPPr>
              <a:defRPr lang="zh-CN"/>
            </a:defPPr>
            <a:lvl1pPr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1pPr>
            <a:lvl2pPr marL="512008"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2pPr>
            <a:lvl3pPr marL="1024017"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3pPr>
            <a:lvl4pPr marL="1536025"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4pPr>
            <a:lvl5pPr marL="2048033"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5pPr>
            <a:lvl6pPr marL="2560041" algn="l" defTabSz="1024017" rtl="0" eaLnBrk="1" latinLnBrk="0" hangingPunct="1">
              <a:defRPr kern="1200">
                <a:solidFill>
                  <a:srgbClr val="FFFFFF"/>
                </a:solidFill>
                <a:latin typeface="Calibri"/>
                <a:ea typeface="宋体" panose="02010600030101010101" pitchFamily="2" charset="-122"/>
                <a:cs typeface="+mn-cs"/>
              </a:defRPr>
            </a:lvl6pPr>
            <a:lvl7pPr marL="3072050" algn="l" defTabSz="1024017" rtl="0" eaLnBrk="1" latinLnBrk="0" hangingPunct="1">
              <a:defRPr kern="1200">
                <a:solidFill>
                  <a:srgbClr val="FFFFFF"/>
                </a:solidFill>
                <a:latin typeface="Calibri"/>
                <a:ea typeface="宋体" panose="02010600030101010101" pitchFamily="2" charset="-122"/>
                <a:cs typeface="+mn-cs"/>
              </a:defRPr>
            </a:lvl7pPr>
            <a:lvl8pPr marL="3584058" algn="l" defTabSz="1024017" rtl="0" eaLnBrk="1" latinLnBrk="0" hangingPunct="1">
              <a:defRPr kern="1200">
                <a:solidFill>
                  <a:srgbClr val="FFFFFF"/>
                </a:solidFill>
                <a:latin typeface="Calibri"/>
                <a:ea typeface="宋体" panose="02010600030101010101" pitchFamily="2" charset="-122"/>
                <a:cs typeface="+mn-cs"/>
              </a:defRPr>
            </a:lvl8pPr>
            <a:lvl9pPr marL="4096066" algn="l" defTabSz="1024017" rtl="0" eaLnBrk="1" latinLnBrk="0" hangingPunct="1">
              <a:defRPr kern="1200">
                <a:solidFill>
                  <a:srgbClr val="FFFFFF"/>
                </a:solidFill>
                <a:latin typeface="Calibri"/>
                <a:ea typeface="宋体" panose="02010600030101010101" pitchFamily="2" charset="-122"/>
                <a:cs typeface="+mn-cs"/>
              </a:defRPr>
            </a:lvl9pPr>
          </a:lstStyle>
          <a:p>
            <a:pPr>
              <a:defRPr/>
            </a:pPr>
            <a:r>
              <a:rPr lang="zh-CN" altLang="en-US" sz="3200" b="1">
                <a:latin typeface="微软雅黑" panose="020b0503020204020204" pitchFamily="34" charset="-122"/>
                <a:ea typeface="微软雅黑" panose="020b0503020204020204" pitchFamily="34" charset="-122"/>
              </a:rPr>
              <a:t>三、机车周转图概念及识别</a:t>
            </a:r>
          </a:p>
        </p:txBody>
      </p:sp>
      <p:sp>
        <p:nvSpPr>
          <p:cNvPr id="9" name="内容占位符 7"/>
          <p:cNvSpPr>
            <a:spLocks noGrp="1"/>
          </p:cNvSpPr>
          <p:nvPr>
            <p:ph idx="1"/>
          </p:nvPr>
        </p:nvSpPr>
        <p:spPr>
          <a:xfrm>
            <a:off x="460300" y="1124744"/>
            <a:ext cx="8291264" cy="3744416"/>
          </a:xfrm>
        </p:spPr>
        <p:txBody>
          <a:bodyPr/>
          <a:lstStyle/>
          <a:p>
            <a:pPr>
              <a:lnSpc>
                <a:spcPct val="120000"/>
              </a:lnSpc>
              <a:spcBef>
                <a:spcPct val="0"/>
              </a:spcBef>
              <a:buFont typeface="Wingdings" pitchFamily="2" charset="2"/>
              <a:buChar char="n"/>
            </a:pPr>
            <a:r>
              <a:rPr lang="zh-CN" altLang="en-US" sz="2800" b="1">
                <a:solidFill>
                  <a:srgbClr val="CC0000"/>
                </a:solidFill>
                <a:latin typeface="微软雅黑" panose="020b0503020204020204" pitchFamily="34" charset="-122"/>
                <a:ea typeface="微软雅黑" panose="020b0503020204020204" pitchFamily="34" charset="-122"/>
              </a:rPr>
              <a:t>机车周转图的识别</a:t>
            </a:r>
            <a:endParaRPr lang="en-US" altLang="zh-CN" sz="2800" b="1">
              <a:solidFill>
                <a:srgbClr val="CC0000"/>
              </a:solidFill>
              <a:latin typeface="微软雅黑" panose="020b0503020204020204" pitchFamily="34" charset="-122"/>
              <a:ea typeface="微软雅黑" panose="020b0503020204020204" pitchFamily="34" charset="-122"/>
            </a:endParaRPr>
          </a:p>
          <a:p>
            <a:pPr marL="0" indent="0">
              <a:lnSpc>
                <a:spcPct val="120000"/>
              </a:lnSpc>
              <a:spcBef>
                <a:spcPct val="0"/>
              </a:spcBef>
              <a:buNone/>
            </a:pPr>
            <a:r>
              <a:rPr lang="zh-CN" altLang="en-US" sz="2400">
                <a:solidFill>
                  <a:srgbClr val="0033CC"/>
                </a:solidFill>
                <a:latin typeface="微软雅黑" panose="020b0503020204020204" pitchFamily="34" charset="-122"/>
                <a:ea typeface="微软雅黑" panose="020b0503020204020204" pitchFamily="34" charset="-122"/>
              </a:rPr>
              <a:t>       机车周转图一般采用小时格的运行图图表进行铺划。在表示区段距离的纵坐标上，不象列车运行图那样要划出每个区间站的分界水平线，而只是划出列车始发站、中间换班站、大站及到达站的分界水平线，并在周转图的左侧写上站名，标明区段长度。同时在机车周转图最上方要写明机车的周转区段，周转图实行日期，机车使用效率等参数。</a:t>
            </a:r>
          </a:p>
        </p:txBody>
      </p:sp>
    </p:spTree>
    <p:extLst>
      <p:ext uri="{BB962C8B-B14F-4D97-AF65-F5344CB8AC3E}">
        <p14:creationId xmlns:p14="http://schemas.microsoft.com/office/powerpoint/2010/main" val="4226229058"/>
      </p:ext>
    </p:extLst>
  </p:cSld>
  <p:clrMapOvr>
    <a:masterClrMapping/>
  </p:clrMapOvr>
  <mc:AlternateContent>
    <mc:Choice xmlns:p14="http://schemas.microsoft.com/office/powerpoint/2010/main" Requires="p14">
      <p:transition p14:dur="0"/>
    </mc:Choice>
    <mc:Fallback>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矩形 1"/>
          <p:cNvSpPr/>
          <p:nvPr/>
        </p:nvSpPr>
        <p:spPr>
          <a:xfrm>
            <a:off x="971600" y="116632"/>
            <a:ext cx="5904656" cy="665486"/>
          </a:xfrm>
          <a:prstGeom prst="rect">
            <a:avLst/>
          </a:prstGeom>
          <a:solidFill>
            <a:schemeClr val="accent1"/>
          </a:solidFill>
          <a:ln>
            <a:noFill/>
          </a:ln>
          <a:effectLst>
            <a:outerShdw blurRad="63500" dist="508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102401" tIns="51201" rIns="102401" bIns="51201"/>
          <a:lstStyle>
            <a:defPPr>
              <a:defRPr lang="zh-CN"/>
            </a:defPPr>
            <a:lvl1pPr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1pPr>
            <a:lvl2pPr marL="512008"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2pPr>
            <a:lvl3pPr marL="1024017"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3pPr>
            <a:lvl4pPr marL="1536025"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4pPr>
            <a:lvl5pPr marL="2048033"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5pPr>
            <a:lvl6pPr marL="2560041" algn="l" defTabSz="1024017" rtl="0" eaLnBrk="1" latinLnBrk="0" hangingPunct="1">
              <a:defRPr kern="1200">
                <a:solidFill>
                  <a:srgbClr val="FFFFFF"/>
                </a:solidFill>
                <a:latin typeface="Calibri"/>
                <a:ea typeface="宋体" panose="02010600030101010101" pitchFamily="2" charset="-122"/>
                <a:cs typeface="+mn-cs"/>
              </a:defRPr>
            </a:lvl6pPr>
            <a:lvl7pPr marL="3072050" algn="l" defTabSz="1024017" rtl="0" eaLnBrk="1" latinLnBrk="0" hangingPunct="1">
              <a:defRPr kern="1200">
                <a:solidFill>
                  <a:srgbClr val="FFFFFF"/>
                </a:solidFill>
                <a:latin typeface="Calibri"/>
                <a:ea typeface="宋体" panose="02010600030101010101" pitchFamily="2" charset="-122"/>
                <a:cs typeface="+mn-cs"/>
              </a:defRPr>
            </a:lvl7pPr>
            <a:lvl8pPr marL="3584058" algn="l" defTabSz="1024017" rtl="0" eaLnBrk="1" latinLnBrk="0" hangingPunct="1">
              <a:defRPr kern="1200">
                <a:solidFill>
                  <a:srgbClr val="FFFFFF"/>
                </a:solidFill>
                <a:latin typeface="Calibri"/>
                <a:ea typeface="宋体" panose="02010600030101010101" pitchFamily="2" charset="-122"/>
                <a:cs typeface="+mn-cs"/>
              </a:defRPr>
            </a:lvl8pPr>
            <a:lvl9pPr marL="4096066" algn="l" defTabSz="1024017" rtl="0" eaLnBrk="1" latinLnBrk="0" hangingPunct="1">
              <a:defRPr kern="1200">
                <a:solidFill>
                  <a:srgbClr val="FFFFFF"/>
                </a:solidFill>
                <a:latin typeface="Calibri"/>
                <a:ea typeface="宋体" panose="02010600030101010101" pitchFamily="2" charset="-122"/>
                <a:cs typeface="+mn-cs"/>
              </a:defRPr>
            </a:lvl9pPr>
          </a:lstStyle>
          <a:p>
            <a:pPr>
              <a:defRPr/>
            </a:pPr>
            <a:r>
              <a:rPr lang="zh-CN" altLang="en-US" sz="3200" b="1">
                <a:latin typeface="微软雅黑" panose="020b0503020204020204" pitchFamily="34" charset="-122"/>
                <a:ea typeface="微软雅黑" panose="020b0503020204020204" pitchFamily="34" charset="-122"/>
              </a:rPr>
              <a:t>三、机车周转图概念及识别</a:t>
            </a:r>
          </a:p>
        </p:txBody>
      </p:sp>
      <p:sp>
        <p:nvSpPr>
          <p:cNvPr id="9" name="内容占位符 7"/>
          <p:cNvSpPr>
            <a:spLocks noGrp="1"/>
          </p:cNvSpPr>
          <p:nvPr>
            <p:ph idx="1"/>
          </p:nvPr>
        </p:nvSpPr>
        <p:spPr>
          <a:xfrm>
            <a:off x="460300" y="1124744"/>
            <a:ext cx="8291264" cy="3744416"/>
          </a:xfrm>
        </p:spPr>
        <p:txBody>
          <a:bodyPr/>
          <a:lstStyle/>
          <a:p>
            <a:pPr>
              <a:lnSpc>
                <a:spcPct val="120000"/>
              </a:lnSpc>
              <a:spcBef>
                <a:spcPct val="0"/>
              </a:spcBef>
              <a:buFont typeface="Wingdings" pitchFamily="2" charset="2"/>
              <a:buChar char="n"/>
            </a:pPr>
            <a:r>
              <a:rPr lang="zh-CN" altLang="en-US" sz="2800" b="1">
                <a:solidFill>
                  <a:srgbClr val="CC0000"/>
                </a:solidFill>
                <a:latin typeface="微软雅黑" panose="020b0503020204020204" pitchFamily="34" charset="-122"/>
                <a:ea typeface="微软雅黑" panose="020b0503020204020204" pitchFamily="34" charset="-122"/>
              </a:rPr>
              <a:t>机车周转图的识别</a:t>
            </a:r>
            <a:endParaRPr lang="en-US" altLang="zh-CN" sz="2800" b="1">
              <a:solidFill>
                <a:srgbClr val="CC0000"/>
              </a:solidFill>
              <a:latin typeface="微软雅黑" panose="020b0503020204020204" pitchFamily="34" charset="-122"/>
              <a:ea typeface="微软雅黑" panose="020b0503020204020204" pitchFamily="34" charset="-122"/>
            </a:endParaRPr>
          </a:p>
          <a:p>
            <a:pPr marL="0" indent="0">
              <a:lnSpc>
                <a:spcPct val="120000"/>
              </a:lnSpc>
              <a:spcBef>
                <a:spcPct val="0"/>
              </a:spcBef>
              <a:buNone/>
            </a:pPr>
            <a:r>
              <a:rPr lang="zh-CN" altLang="en-US" sz="2400">
                <a:solidFill>
                  <a:srgbClr val="0033CC"/>
                </a:solidFill>
                <a:latin typeface="微软雅黑" panose="020b0503020204020204" pitchFamily="34" charset="-122"/>
                <a:ea typeface="微软雅黑" panose="020b0503020204020204" pitchFamily="34" charset="-122"/>
              </a:rPr>
              <a:t>       在机车周转图的上方和下方，用不重叠的横线（库停线）表示机车在本段和折返段库内的停留时间范围。机车周转图中的列车运行线与列车运行图中的表示方法一样，但单线机车周转图中的列车运行线在区段内可以交叉。</a:t>
            </a:r>
          </a:p>
          <a:p>
            <a:pPr marL="0" indent="0">
              <a:lnSpc>
                <a:spcPct val="120000"/>
              </a:lnSpc>
              <a:spcBef>
                <a:spcPct val="0"/>
              </a:spcBef>
              <a:buNone/>
            </a:pPr>
            <a:r>
              <a:rPr lang="zh-CN" altLang="en-US" sz="2400">
                <a:solidFill>
                  <a:srgbClr val="0033CC"/>
                </a:solidFill>
                <a:latin typeface="微软雅黑" panose="020b0503020204020204" pitchFamily="34" charset="-122"/>
                <a:ea typeface="微软雅黑" panose="020b0503020204020204" pitchFamily="34" charset="-122"/>
              </a:rPr>
              <a:t>       机车周转图对应于列车运行图也有基本机车周转图和分号机车周转图，并对应于相应的列车运行图同时实施。</a:t>
            </a:r>
          </a:p>
          <a:p>
            <a:pPr marL="0" indent="0">
              <a:lnSpc>
                <a:spcPct val="120000"/>
              </a:lnSpc>
              <a:spcBef>
                <a:spcPct val="0"/>
              </a:spcBef>
              <a:buNone/>
            </a:pPr>
            <a:endParaRPr lang="zh-CN" altLang="en-US" sz="2400">
              <a:solidFill>
                <a:srgbClr val="0033CC"/>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578102188"/>
      </p:ext>
    </p:extLst>
  </p:cSld>
  <p:clrMapOvr>
    <a:masterClrMapping/>
  </p:clrMapOvr>
  <mc:AlternateContent>
    <mc:Choice xmlns:p14="http://schemas.microsoft.com/office/powerpoint/2010/main" Requires="p14">
      <p:transition p14:dur="0"/>
    </mc:Choice>
    <mc:Fallback>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sp>
        <p:nvSpPr>
          <p:cNvPr id="2" name="矩形 1"/>
          <p:cNvSpPr/>
          <p:nvPr/>
        </p:nvSpPr>
        <p:spPr>
          <a:xfrm>
            <a:off x="971600" y="116632"/>
            <a:ext cx="5904656" cy="665486"/>
          </a:xfrm>
          <a:prstGeom prst="rect">
            <a:avLst/>
          </a:prstGeom>
          <a:solidFill>
            <a:schemeClr val="accent1"/>
          </a:solidFill>
          <a:ln>
            <a:noFill/>
          </a:ln>
          <a:effectLst>
            <a:outerShdw blurRad="63500" dist="508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102401" tIns="51201" rIns="102401" bIns="51201"/>
          <a:lstStyle>
            <a:defPPr>
              <a:defRPr lang="zh-CN"/>
            </a:defPPr>
            <a:lvl1pPr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1pPr>
            <a:lvl2pPr marL="512008"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2pPr>
            <a:lvl3pPr marL="1024017"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3pPr>
            <a:lvl4pPr marL="1536025"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4pPr>
            <a:lvl5pPr marL="2048033"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5pPr>
            <a:lvl6pPr marL="2560041" algn="l" defTabSz="1024017" rtl="0" eaLnBrk="1" latinLnBrk="0" hangingPunct="1">
              <a:defRPr kern="1200">
                <a:solidFill>
                  <a:srgbClr val="FFFFFF"/>
                </a:solidFill>
                <a:latin typeface="Calibri"/>
                <a:ea typeface="宋体" panose="02010600030101010101" pitchFamily="2" charset="-122"/>
                <a:cs typeface="+mn-cs"/>
              </a:defRPr>
            </a:lvl6pPr>
            <a:lvl7pPr marL="3072050" algn="l" defTabSz="1024017" rtl="0" eaLnBrk="1" latinLnBrk="0" hangingPunct="1">
              <a:defRPr kern="1200">
                <a:solidFill>
                  <a:srgbClr val="FFFFFF"/>
                </a:solidFill>
                <a:latin typeface="Calibri"/>
                <a:ea typeface="宋体" panose="02010600030101010101" pitchFamily="2" charset="-122"/>
                <a:cs typeface="+mn-cs"/>
              </a:defRPr>
            </a:lvl7pPr>
            <a:lvl8pPr marL="3584058" algn="l" defTabSz="1024017" rtl="0" eaLnBrk="1" latinLnBrk="0" hangingPunct="1">
              <a:defRPr kern="1200">
                <a:solidFill>
                  <a:srgbClr val="FFFFFF"/>
                </a:solidFill>
                <a:latin typeface="Calibri"/>
                <a:ea typeface="宋体" panose="02010600030101010101" pitchFamily="2" charset="-122"/>
                <a:cs typeface="+mn-cs"/>
              </a:defRPr>
            </a:lvl8pPr>
            <a:lvl9pPr marL="4096066" algn="l" defTabSz="1024017" rtl="0" eaLnBrk="1" latinLnBrk="0" hangingPunct="1">
              <a:defRPr kern="1200">
                <a:solidFill>
                  <a:srgbClr val="FFFFFF"/>
                </a:solidFill>
                <a:latin typeface="Calibri"/>
                <a:ea typeface="宋体" panose="02010600030101010101" pitchFamily="2" charset="-122"/>
                <a:cs typeface="+mn-cs"/>
              </a:defRPr>
            </a:lvl9pPr>
          </a:lstStyle>
          <a:p>
            <a:pPr>
              <a:defRPr/>
            </a:pPr>
            <a:r>
              <a:rPr lang="zh-CN" altLang="en-US" sz="3200" b="1">
                <a:latin typeface="微软雅黑" panose="020b0503020204020204" pitchFamily="34" charset="-122"/>
                <a:ea typeface="微软雅黑" panose="020b0503020204020204" pitchFamily="34" charset="-122"/>
              </a:rPr>
              <a:t>三、机车周转图概念及识别</a:t>
            </a:r>
          </a:p>
        </p:txBody>
      </p:sp>
      <p:sp>
        <p:nvSpPr>
          <p:cNvPr id="9" name="内容占位符 7"/>
          <p:cNvSpPr>
            <a:spLocks noGrp="1"/>
          </p:cNvSpPr>
          <p:nvPr>
            <p:ph idx="1"/>
          </p:nvPr>
        </p:nvSpPr>
        <p:spPr>
          <a:xfrm>
            <a:off x="460300" y="1124744"/>
            <a:ext cx="8291264" cy="648072"/>
          </a:xfrm>
        </p:spPr>
        <p:txBody>
          <a:bodyPr/>
          <a:lstStyle/>
          <a:p>
            <a:pPr>
              <a:lnSpc>
                <a:spcPct val="120000"/>
              </a:lnSpc>
              <a:spcBef>
                <a:spcPct val="0"/>
              </a:spcBef>
              <a:buFont typeface="Wingdings" pitchFamily="2" charset="2"/>
              <a:buChar char="n"/>
            </a:pPr>
            <a:r>
              <a:rPr lang="zh-CN" altLang="en-US" sz="2800" b="1">
                <a:solidFill>
                  <a:srgbClr val="CC0000"/>
                </a:solidFill>
                <a:latin typeface="微软雅黑" panose="020b0503020204020204" pitchFamily="34" charset="-122"/>
                <a:ea typeface="微软雅黑" panose="020b0503020204020204" pitchFamily="34" charset="-122"/>
              </a:rPr>
              <a:t>机车周转图的识别</a:t>
            </a:r>
            <a:endParaRPr lang="en-US" altLang="zh-CN" sz="2800" b="1">
              <a:solidFill>
                <a:srgbClr val="CC0000"/>
              </a:solidFill>
              <a:latin typeface="微软雅黑" panose="020b0503020204020204" pitchFamily="34" charset="-122"/>
              <a:ea typeface="微软雅黑" panose="020b0503020204020204" pitchFamily="34" charset="-122"/>
            </a:endParaRPr>
          </a:p>
        </p:txBody>
      </p:sp>
      <p:pic>
        <p:nvPicPr>
          <p:cNvPr id="1026" name="Picture 2"/>
          <p:cNvPicPr>
            <a:picLocks noChangeAspect="1" noChangeArrowheads="1"/>
          </p:cNvPicPr>
          <p:nvPr/>
        </p:nvPicPr>
        <p:blipFill>
          <a:blip r:embed="rId2">
            <a:lum bright="-100000" contrast="96000"/>
            <a:extLst>
              <a:ext uri="{28A0092B-C50C-407E-A947-70E740481C1C}">
                <a14:useLocalDpi xmlns:a14="http://schemas.microsoft.com/office/drawing/2010/main" val="0"/>
              </a:ext>
            </a:extLst>
          </a:blip>
          <a:stretch>
            <a:fillRect/>
          </a:stretch>
        </p:blipFill>
        <p:spPr bwMode="auto">
          <a:xfrm>
            <a:off x="576254" y="1988840"/>
            <a:ext cx="7991494" cy="4392488"/>
          </a:xfrm>
          <a:prstGeom prst="rect">
            <a:avLst/>
          </a:prstGeom>
          <a:solidFill>
            <a:srgbClr val="FFFFFF"/>
          </a:solidFill>
        </p:spPr>
      </p:pic>
    </p:spTree>
    <p:extLst>
      <p:ext uri="{BB962C8B-B14F-4D97-AF65-F5344CB8AC3E}">
        <p14:creationId xmlns:p14="http://schemas.microsoft.com/office/powerpoint/2010/main" val="1851927879"/>
      </p:ext>
    </p:extLst>
  </p:cSld>
  <p:clrMapOvr>
    <a:masterClrMapping/>
  </p:clrMapOvr>
  <mc:AlternateContent>
    <mc:Choice xmlns:p14="http://schemas.microsoft.com/office/powerpoint/2010/main" Requires="p14">
      <p:transition p14:dur="0"/>
    </mc:Choice>
    <mc:Fallback>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矩形 1"/>
          <p:cNvSpPr/>
          <p:nvPr/>
        </p:nvSpPr>
        <p:spPr>
          <a:xfrm>
            <a:off x="971600" y="122286"/>
            <a:ext cx="2700202" cy="642418"/>
          </a:xfrm>
          <a:prstGeom prst="rect">
            <a:avLst/>
          </a:prstGeom>
          <a:ln>
            <a:noFill/>
          </a:ln>
          <a:effectLst>
            <a:outerShdw blurRad="508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102401" tIns="51201" rIns="102401" bIns="51201" rtlCol="0" anchor="ctr"/>
          <a:lstStyle>
            <a:defPPr>
              <a:defRPr lang="zh-CN"/>
            </a:defPPr>
            <a:lvl1pPr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1pPr>
            <a:lvl2pPr marL="512008"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2pPr>
            <a:lvl3pPr marL="1024017"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3pPr>
            <a:lvl4pPr marL="1536025"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4pPr>
            <a:lvl5pPr marL="2048033"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5pPr>
            <a:lvl6pPr marL="2560041" algn="l" defTabSz="1024017" rtl="0" eaLnBrk="1" latinLnBrk="0" hangingPunct="1">
              <a:defRPr kern="1200">
                <a:solidFill>
                  <a:srgbClr val="FFFFFF"/>
                </a:solidFill>
                <a:latin typeface="Calibri"/>
                <a:ea typeface="宋体" panose="02010600030101010101" pitchFamily="2" charset="-122"/>
                <a:cs typeface="+mn-cs"/>
              </a:defRPr>
            </a:lvl6pPr>
            <a:lvl7pPr marL="3072050" algn="l" defTabSz="1024017" rtl="0" eaLnBrk="1" latinLnBrk="0" hangingPunct="1">
              <a:defRPr kern="1200">
                <a:solidFill>
                  <a:srgbClr val="FFFFFF"/>
                </a:solidFill>
                <a:latin typeface="Calibri"/>
                <a:ea typeface="宋体" panose="02010600030101010101" pitchFamily="2" charset="-122"/>
                <a:cs typeface="+mn-cs"/>
              </a:defRPr>
            </a:lvl7pPr>
            <a:lvl8pPr marL="3584058" algn="l" defTabSz="1024017" rtl="0" eaLnBrk="1" latinLnBrk="0" hangingPunct="1">
              <a:defRPr kern="1200">
                <a:solidFill>
                  <a:srgbClr val="FFFFFF"/>
                </a:solidFill>
                <a:latin typeface="Calibri"/>
                <a:ea typeface="宋体" panose="02010600030101010101" pitchFamily="2" charset="-122"/>
                <a:cs typeface="+mn-cs"/>
              </a:defRPr>
            </a:lvl8pPr>
            <a:lvl9pPr marL="4096066" algn="l" defTabSz="1024017"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sp>
        <p:nvSpPr>
          <p:cNvPr id="3" name="TextBox 79"/>
          <p:cNvSpPr txBox="1"/>
          <p:nvPr/>
        </p:nvSpPr>
        <p:spPr bwMode="auto">
          <a:xfrm>
            <a:off x="1331641" y="116632"/>
            <a:ext cx="1295623" cy="595845"/>
          </a:xfrm>
          <a:prstGeom prst="rect">
            <a:avLst/>
          </a:prstGeom>
          <a:noFill/>
        </p:spPr>
        <p:txBody>
          <a:bodyPr wrap="square" lIns="102401" tIns="51201" rIns="102401" bIns="51201">
            <a:spAutoFit/>
          </a:bodyPr>
          <a:lstStyle>
            <a:defPPr>
              <a:defRPr lang="zh-CN"/>
            </a:defPPr>
            <a:lvl1pPr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1pPr>
            <a:lvl2pPr marL="512008"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2pPr>
            <a:lvl3pPr marL="1024017"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3pPr>
            <a:lvl4pPr marL="1536025"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4pPr>
            <a:lvl5pPr marL="2048033"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5pPr>
            <a:lvl6pPr marL="2560041" algn="l" defTabSz="1024017" rtl="0" eaLnBrk="1" latinLnBrk="0" hangingPunct="1">
              <a:defRPr kern="1200">
                <a:solidFill>
                  <a:schemeClr val="tx1"/>
                </a:solidFill>
                <a:latin typeface="Calibri" pitchFamily="34" charset="0"/>
                <a:ea typeface="宋体" panose="02010600030101010101" pitchFamily="2" charset="-122"/>
                <a:cs typeface="+mn-cs"/>
              </a:defRPr>
            </a:lvl6pPr>
            <a:lvl7pPr marL="3072050" algn="l" defTabSz="1024017" rtl="0" eaLnBrk="1" latinLnBrk="0" hangingPunct="1">
              <a:defRPr kern="1200">
                <a:solidFill>
                  <a:schemeClr val="tx1"/>
                </a:solidFill>
                <a:latin typeface="Calibri" pitchFamily="34" charset="0"/>
                <a:ea typeface="宋体" panose="02010600030101010101" pitchFamily="2" charset="-122"/>
                <a:cs typeface="+mn-cs"/>
              </a:defRPr>
            </a:lvl7pPr>
            <a:lvl8pPr marL="3584058" algn="l" defTabSz="1024017" rtl="0" eaLnBrk="1" latinLnBrk="0" hangingPunct="1">
              <a:defRPr kern="1200">
                <a:solidFill>
                  <a:schemeClr val="tx1"/>
                </a:solidFill>
                <a:latin typeface="Calibri" pitchFamily="34" charset="0"/>
                <a:ea typeface="宋体" panose="02010600030101010101" pitchFamily="2" charset="-122"/>
                <a:cs typeface="+mn-cs"/>
              </a:defRPr>
            </a:lvl8pPr>
            <a:lvl9pPr marL="4096066" algn="l" defTabSz="1024017" rtl="0" eaLnBrk="1" latinLnBrk="0" hangingPunct="1">
              <a:defRPr kern="1200">
                <a:solidFill>
                  <a:schemeClr val="tx1"/>
                </a:solidFill>
                <a:latin typeface="Calibri" pitchFamily="34" charset="0"/>
                <a:ea typeface="宋体" panose="02010600030101010101" pitchFamily="2" charset="-122"/>
                <a:cs typeface="+mn-cs"/>
              </a:defRPr>
            </a:lvl9pPr>
          </a:lstStyle>
          <a:p>
            <a:pPr eaLnBrk="1" fontAlgn="auto" hangingPunct="1">
              <a:spcBef>
                <a:spcPct val="0"/>
              </a:spcBef>
              <a:spcAft>
                <a:spcPct val="0"/>
              </a:spcAft>
              <a:defRPr/>
            </a:pPr>
            <a:r>
              <a:rPr lang="zh-CN" altLang="en-US" sz="3200" b="1">
                <a:ln w="0"/>
                <a:solidFill>
                  <a:schemeClr val="bg1"/>
                </a:solidFill>
                <a:latin typeface="微软雅黑" panose="020b0503020204020204" pitchFamily="34" charset="-122"/>
                <a:ea typeface="微软雅黑" panose="020b0503020204020204" pitchFamily="34" charset="-122"/>
              </a:rPr>
              <a:t>目录</a:t>
            </a:r>
          </a:p>
        </p:txBody>
      </p:sp>
      <p:sp>
        <p:nvSpPr>
          <p:cNvPr id="38" name="矩形 37"/>
          <p:cNvSpPr/>
          <p:nvPr/>
        </p:nvSpPr>
        <p:spPr>
          <a:xfrm>
            <a:off x="2483768" y="4943910"/>
            <a:ext cx="638111" cy="573322"/>
          </a:xfrm>
          <a:prstGeom prst="rect">
            <a:avLst/>
          </a:prstGeom>
          <a:solidFill>
            <a:schemeClr val="tx2">
              <a:lumMod val="60000"/>
              <a:lumOff val="40000"/>
            </a:schemeClr>
          </a:solidFill>
        </p:spPr>
        <p:style>
          <a:lnRef idx="1">
            <a:schemeClr val="accent1"/>
          </a:lnRef>
          <a:fillRef idx="3">
            <a:schemeClr val="accent1"/>
          </a:fillRef>
          <a:effectRef idx="2">
            <a:schemeClr val="accent1"/>
          </a:effectRef>
          <a:fontRef idx="minor">
            <a:schemeClr val="lt1"/>
          </a:fontRef>
        </p:style>
        <p:txBody>
          <a:bodyPr lIns="102401" tIns="51201" rIns="102401" bIns="51201" rtlCol="0" anchor="ctr"/>
          <a:lstStyle>
            <a:defPPr>
              <a:defRPr lang="zh-CN"/>
            </a:defPPr>
            <a:lvl1pPr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1pPr>
            <a:lvl2pPr marL="512008"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2pPr>
            <a:lvl3pPr marL="1024017"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3pPr>
            <a:lvl4pPr marL="1536025"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4pPr>
            <a:lvl5pPr marL="2048033"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5pPr>
            <a:lvl6pPr marL="2560041" algn="l" defTabSz="1024017" rtl="0" eaLnBrk="1" latinLnBrk="0" hangingPunct="1">
              <a:defRPr kern="1200">
                <a:solidFill>
                  <a:srgbClr val="FFFFFF"/>
                </a:solidFill>
                <a:latin typeface="Calibri"/>
                <a:ea typeface="宋体" panose="02010600030101010101" pitchFamily="2" charset="-122"/>
                <a:cs typeface="+mn-cs"/>
              </a:defRPr>
            </a:lvl6pPr>
            <a:lvl7pPr marL="3072050" algn="l" defTabSz="1024017" rtl="0" eaLnBrk="1" latinLnBrk="0" hangingPunct="1">
              <a:defRPr kern="1200">
                <a:solidFill>
                  <a:srgbClr val="FFFFFF"/>
                </a:solidFill>
                <a:latin typeface="Calibri"/>
                <a:ea typeface="宋体" panose="02010600030101010101" pitchFamily="2" charset="-122"/>
                <a:cs typeface="+mn-cs"/>
              </a:defRPr>
            </a:lvl7pPr>
            <a:lvl8pPr marL="3584058" algn="l" defTabSz="1024017" rtl="0" eaLnBrk="1" latinLnBrk="0" hangingPunct="1">
              <a:defRPr kern="1200">
                <a:solidFill>
                  <a:srgbClr val="FFFFFF"/>
                </a:solidFill>
                <a:latin typeface="Calibri"/>
                <a:ea typeface="宋体" panose="02010600030101010101" pitchFamily="2" charset="-122"/>
                <a:cs typeface="+mn-cs"/>
              </a:defRPr>
            </a:lvl8pPr>
            <a:lvl9pPr marL="4096066" algn="l" defTabSz="1024017"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sp>
        <p:nvSpPr>
          <p:cNvPr id="39" name="文本框 38"/>
          <p:cNvSpPr txBox="1"/>
          <p:nvPr/>
        </p:nvSpPr>
        <p:spPr>
          <a:xfrm>
            <a:off x="2555776" y="4974144"/>
            <a:ext cx="548916" cy="534289"/>
          </a:xfrm>
          <a:prstGeom prst="rect">
            <a:avLst/>
          </a:prstGeom>
          <a:noFill/>
          <a:effectLst/>
        </p:spPr>
        <p:txBody>
          <a:bodyPr wrap="square" lIns="102401" tIns="51201" rIns="102401" bIns="51201" rtlCol="0">
            <a:spAutoFit/>
          </a:bodyPr>
          <a:lstStyle>
            <a:defPPr>
              <a:defRPr lang="zh-CN"/>
            </a:defPPr>
            <a:lvl1pPr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1pPr>
            <a:lvl2pPr marL="512008"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2pPr>
            <a:lvl3pPr marL="1024017"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3pPr>
            <a:lvl4pPr marL="1536025"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4pPr>
            <a:lvl5pPr marL="2048033"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5pPr>
            <a:lvl6pPr marL="2560041" algn="l" defTabSz="1024017" rtl="0" eaLnBrk="1" latinLnBrk="0" hangingPunct="1">
              <a:defRPr kern="1200">
                <a:solidFill>
                  <a:schemeClr val="tx1"/>
                </a:solidFill>
                <a:latin typeface="Calibri" pitchFamily="34" charset="0"/>
                <a:ea typeface="宋体" panose="02010600030101010101" pitchFamily="2" charset="-122"/>
                <a:cs typeface="+mn-cs"/>
              </a:defRPr>
            </a:lvl6pPr>
            <a:lvl7pPr marL="3072050" algn="l" defTabSz="1024017" rtl="0" eaLnBrk="1" latinLnBrk="0" hangingPunct="1">
              <a:defRPr kern="1200">
                <a:solidFill>
                  <a:schemeClr val="tx1"/>
                </a:solidFill>
                <a:latin typeface="Calibri" pitchFamily="34" charset="0"/>
                <a:ea typeface="宋体" panose="02010600030101010101" pitchFamily="2" charset="-122"/>
                <a:cs typeface="+mn-cs"/>
              </a:defRPr>
            </a:lvl7pPr>
            <a:lvl8pPr marL="3584058" algn="l" defTabSz="1024017" rtl="0" eaLnBrk="1" latinLnBrk="0" hangingPunct="1">
              <a:defRPr kern="1200">
                <a:solidFill>
                  <a:schemeClr val="tx1"/>
                </a:solidFill>
                <a:latin typeface="Calibri" pitchFamily="34" charset="0"/>
                <a:ea typeface="宋体" panose="02010600030101010101" pitchFamily="2" charset="-122"/>
                <a:cs typeface="+mn-cs"/>
              </a:defRPr>
            </a:lvl8pPr>
            <a:lvl9pPr marL="4096066" algn="l" defTabSz="1024017" rtl="0" eaLnBrk="1" latinLnBrk="0" hangingPunct="1">
              <a:defRPr kern="1200">
                <a:solidFill>
                  <a:schemeClr val="tx1"/>
                </a:solidFill>
                <a:latin typeface="Calibri" pitchFamily="34" charset="0"/>
                <a:ea typeface="宋体" panose="02010600030101010101" pitchFamily="2" charset="-122"/>
                <a:cs typeface="+mn-cs"/>
              </a:defRPr>
            </a:lvl9pPr>
          </a:lstStyle>
          <a:p>
            <a:r>
              <a:rPr lang="zh-CN" altLang="en-US" sz="2800" b="1">
                <a:solidFill>
                  <a:schemeClr val="bg1"/>
                </a:solidFill>
                <a:latin typeface="微软雅黑" panose="020b0503020204020204" pitchFamily="34" charset="-122"/>
                <a:ea typeface="微软雅黑" panose="020b0503020204020204" pitchFamily="34" charset="-122"/>
              </a:rPr>
              <a:t>四</a:t>
            </a:r>
          </a:p>
        </p:txBody>
      </p:sp>
      <p:sp>
        <p:nvSpPr>
          <p:cNvPr id="40" name="矩形 39"/>
          <p:cNvSpPr/>
          <p:nvPr/>
        </p:nvSpPr>
        <p:spPr>
          <a:xfrm>
            <a:off x="3121879" y="4943910"/>
            <a:ext cx="3898393" cy="573321"/>
          </a:xfrm>
          <a:prstGeom prst="rect">
            <a:avLst/>
          </a:prstGeom>
          <a:solidFill>
            <a:schemeClr val="accent6">
              <a:lumMod val="20000"/>
              <a:lumOff val="80000"/>
            </a:schemeClr>
          </a:solidFill>
          <a:ln>
            <a:solidFill>
              <a:schemeClr val="tx2">
                <a:lumMod val="60000"/>
                <a:lumOff val="40000"/>
              </a:schemeClr>
            </a:solidFill>
          </a:ln>
          <a:effectLst/>
        </p:spPr>
        <p:style>
          <a:lnRef idx="1">
            <a:schemeClr val="accent1"/>
          </a:lnRef>
          <a:fillRef idx="3">
            <a:schemeClr val="accent1"/>
          </a:fillRef>
          <a:effectRef idx="2">
            <a:schemeClr val="accent1"/>
          </a:effectRef>
          <a:fontRef idx="minor">
            <a:schemeClr val="lt1"/>
          </a:fontRef>
        </p:style>
        <p:txBody>
          <a:bodyPr lIns="102401" tIns="51201" rIns="102401" bIns="51201" rtlCol="0" anchor="ctr"/>
          <a:lstStyle>
            <a:defPPr>
              <a:defRPr lang="zh-CN"/>
            </a:defPPr>
            <a:lvl1pPr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1pPr>
            <a:lvl2pPr marL="512008"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2pPr>
            <a:lvl3pPr marL="1024017"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3pPr>
            <a:lvl4pPr marL="1536025"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4pPr>
            <a:lvl5pPr marL="2048033"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5pPr>
            <a:lvl6pPr marL="2560041" algn="l" defTabSz="1024017" rtl="0" eaLnBrk="1" latinLnBrk="0" hangingPunct="1">
              <a:defRPr kern="1200">
                <a:solidFill>
                  <a:srgbClr val="FFFFFF"/>
                </a:solidFill>
                <a:latin typeface="Calibri"/>
                <a:ea typeface="宋体" panose="02010600030101010101" pitchFamily="2" charset="-122"/>
                <a:cs typeface="+mn-cs"/>
              </a:defRPr>
            </a:lvl6pPr>
            <a:lvl7pPr marL="3072050" algn="l" defTabSz="1024017" rtl="0" eaLnBrk="1" latinLnBrk="0" hangingPunct="1">
              <a:defRPr kern="1200">
                <a:solidFill>
                  <a:srgbClr val="FFFFFF"/>
                </a:solidFill>
                <a:latin typeface="Calibri"/>
                <a:ea typeface="宋体" panose="02010600030101010101" pitchFamily="2" charset="-122"/>
                <a:cs typeface="+mn-cs"/>
              </a:defRPr>
            </a:lvl7pPr>
            <a:lvl8pPr marL="3584058" algn="l" defTabSz="1024017" rtl="0" eaLnBrk="1" latinLnBrk="0" hangingPunct="1">
              <a:defRPr kern="1200">
                <a:solidFill>
                  <a:srgbClr val="FFFFFF"/>
                </a:solidFill>
                <a:latin typeface="Calibri"/>
                <a:ea typeface="宋体" panose="02010600030101010101" pitchFamily="2" charset="-122"/>
                <a:cs typeface="+mn-cs"/>
              </a:defRPr>
            </a:lvl8pPr>
            <a:lvl9pPr marL="4096066" algn="l" defTabSz="1024017"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sp>
        <p:nvSpPr>
          <p:cNvPr id="51" name="TextBox 121"/>
          <p:cNvSpPr txBox="1"/>
          <p:nvPr/>
        </p:nvSpPr>
        <p:spPr>
          <a:xfrm>
            <a:off x="3131840" y="4943911"/>
            <a:ext cx="3888432" cy="534289"/>
          </a:xfrm>
          <a:prstGeom prst="rect">
            <a:avLst/>
          </a:prstGeom>
          <a:noFill/>
        </p:spPr>
        <p:txBody>
          <a:bodyPr vert="horz" wrap="square" lIns="102401" tIns="51201" rIns="102401" bIns="51201">
            <a:spAutoFit/>
          </a:bodyPr>
          <a:lstStyle>
            <a:defPPr>
              <a:defRPr lang="zh-CN"/>
            </a:defPPr>
            <a:lvl1pPr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1pPr>
            <a:lvl2pPr marL="512008"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2pPr>
            <a:lvl3pPr marL="1024017"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3pPr>
            <a:lvl4pPr marL="1536025"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4pPr>
            <a:lvl5pPr marL="2048033"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5pPr>
            <a:lvl6pPr marL="2560041" algn="l" defTabSz="1024017" rtl="0" eaLnBrk="1" latinLnBrk="0" hangingPunct="1">
              <a:defRPr kern="1200">
                <a:solidFill>
                  <a:schemeClr val="tx1"/>
                </a:solidFill>
                <a:latin typeface="Calibri" pitchFamily="34" charset="0"/>
                <a:ea typeface="宋体" panose="02010600030101010101" pitchFamily="2" charset="-122"/>
                <a:cs typeface="+mn-cs"/>
              </a:defRPr>
            </a:lvl6pPr>
            <a:lvl7pPr marL="3072050" algn="l" defTabSz="1024017" rtl="0" eaLnBrk="1" latinLnBrk="0" hangingPunct="1">
              <a:defRPr kern="1200">
                <a:solidFill>
                  <a:schemeClr val="tx1"/>
                </a:solidFill>
                <a:latin typeface="Calibri" pitchFamily="34" charset="0"/>
                <a:ea typeface="宋体" panose="02010600030101010101" pitchFamily="2" charset="-122"/>
                <a:cs typeface="+mn-cs"/>
              </a:defRPr>
            </a:lvl7pPr>
            <a:lvl8pPr marL="3584058" algn="l" defTabSz="1024017" rtl="0" eaLnBrk="1" latinLnBrk="0" hangingPunct="1">
              <a:defRPr kern="1200">
                <a:solidFill>
                  <a:schemeClr val="tx1"/>
                </a:solidFill>
                <a:latin typeface="Calibri" pitchFamily="34" charset="0"/>
                <a:ea typeface="宋体" panose="02010600030101010101" pitchFamily="2" charset="-122"/>
                <a:cs typeface="+mn-cs"/>
              </a:defRPr>
            </a:lvl8pPr>
            <a:lvl9pPr marL="4096066" algn="l" defTabSz="1024017" rtl="0" eaLnBrk="1" latinLnBrk="0" hangingPunct="1">
              <a:defRPr kern="1200">
                <a:solidFill>
                  <a:schemeClr val="tx1"/>
                </a:solidFill>
                <a:latin typeface="Calibri" pitchFamily="34" charset="0"/>
                <a:ea typeface="宋体" panose="02010600030101010101" pitchFamily="2" charset="-122"/>
                <a:cs typeface="+mn-cs"/>
              </a:defRPr>
            </a:lvl9pPr>
          </a:lstStyle>
          <a:p>
            <a:pPr algn="dist" eaLnBrk="1" fontAlgn="auto" hangingPunct="1">
              <a:spcBef>
                <a:spcPct val="0"/>
              </a:spcBef>
              <a:spcAft>
                <a:spcPct val="0"/>
              </a:spcAft>
              <a:defRPr/>
            </a:pPr>
            <a:r>
              <a:rPr lang="zh-CN" altLang="en-US" sz="2800" b="1">
                <a:solidFill>
                  <a:schemeClr val="tx1">
                    <a:lumMod val="95000"/>
                    <a:lumOff val="5000"/>
                  </a:schemeClr>
                </a:solidFill>
                <a:latin typeface="微软雅黑" panose="020b0503020204020204" pitchFamily="34" charset="-122"/>
                <a:ea typeface="微软雅黑" panose="020b0503020204020204" pitchFamily="34" charset="-122"/>
              </a:rPr>
              <a:t>机车周转图的编制原则</a:t>
            </a:r>
          </a:p>
        </p:txBody>
      </p:sp>
      <p:sp>
        <p:nvSpPr>
          <p:cNvPr id="83" name="矩形 82"/>
          <p:cNvSpPr/>
          <p:nvPr/>
        </p:nvSpPr>
        <p:spPr>
          <a:xfrm>
            <a:off x="2497342" y="3882027"/>
            <a:ext cx="624537" cy="585319"/>
          </a:xfrm>
          <a:prstGeom prst="rect">
            <a:avLst/>
          </a:prstGeom>
          <a:solidFill>
            <a:schemeClr val="tx2">
              <a:lumMod val="60000"/>
              <a:lumOff val="40000"/>
            </a:schemeClr>
          </a:solidFill>
          <a:ln>
            <a:solidFill>
              <a:schemeClr val="tx2">
                <a:lumMod val="60000"/>
                <a:lumOff val="40000"/>
              </a:schemeClr>
            </a:solidFill>
          </a:ln>
        </p:spPr>
        <p:style>
          <a:lnRef idx="1">
            <a:schemeClr val="accent2"/>
          </a:lnRef>
          <a:fillRef idx="3">
            <a:schemeClr val="accent2"/>
          </a:fillRef>
          <a:effectRef idx="2">
            <a:schemeClr val="accent2"/>
          </a:effectRef>
          <a:fontRef idx="minor">
            <a:schemeClr val="lt1"/>
          </a:fontRef>
        </p:style>
        <p:txBody>
          <a:bodyPr lIns="102401" tIns="51201" rIns="102401" bIns="51201" rtlCol="0" anchor="ctr"/>
          <a:lstStyle>
            <a:defPPr>
              <a:defRPr lang="zh-CN"/>
            </a:defPPr>
            <a:lvl1pPr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1pPr>
            <a:lvl2pPr marL="512008"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2pPr>
            <a:lvl3pPr marL="1024017"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3pPr>
            <a:lvl4pPr marL="1536025"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4pPr>
            <a:lvl5pPr marL="2048033"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5pPr>
            <a:lvl6pPr marL="2560041" algn="l" defTabSz="1024017" rtl="0" eaLnBrk="1" latinLnBrk="0" hangingPunct="1">
              <a:defRPr kern="1200">
                <a:solidFill>
                  <a:srgbClr val="FFFFFF"/>
                </a:solidFill>
                <a:latin typeface="Calibri"/>
                <a:ea typeface="宋体" panose="02010600030101010101" pitchFamily="2" charset="-122"/>
                <a:cs typeface="+mn-cs"/>
              </a:defRPr>
            </a:lvl6pPr>
            <a:lvl7pPr marL="3072050" algn="l" defTabSz="1024017" rtl="0" eaLnBrk="1" latinLnBrk="0" hangingPunct="1">
              <a:defRPr kern="1200">
                <a:solidFill>
                  <a:srgbClr val="FFFFFF"/>
                </a:solidFill>
                <a:latin typeface="Calibri"/>
                <a:ea typeface="宋体" panose="02010600030101010101" pitchFamily="2" charset="-122"/>
                <a:cs typeface="+mn-cs"/>
              </a:defRPr>
            </a:lvl7pPr>
            <a:lvl8pPr marL="3584058" algn="l" defTabSz="1024017" rtl="0" eaLnBrk="1" latinLnBrk="0" hangingPunct="1">
              <a:defRPr kern="1200">
                <a:solidFill>
                  <a:srgbClr val="FFFFFF"/>
                </a:solidFill>
                <a:latin typeface="Calibri"/>
                <a:ea typeface="宋体" panose="02010600030101010101" pitchFamily="2" charset="-122"/>
                <a:cs typeface="+mn-cs"/>
              </a:defRPr>
            </a:lvl8pPr>
            <a:lvl9pPr marL="4096066" algn="l" defTabSz="1024017"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sp>
        <p:nvSpPr>
          <p:cNvPr id="84" name="文本框 44"/>
          <p:cNvSpPr txBox="1"/>
          <p:nvPr/>
        </p:nvSpPr>
        <p:spPr>
          <a:xfrm>
            <a:off x="2555776" y="3933057"/>
            <a:ext cx="432048" cy="534289"/>
          </a:xfrm>
          <a:prstGeom prst="rect">
            <a:avLst/>
          </a:prstGeom>
          <a:noFill/>
          <a:effectLst/>
        </p:spPr>
        <p:txBody>
          <a:bodyPr wrap="square" lIns="102401" tIns="51201" rIns="102401" bIns="51201" rtlCol="0">
            <a:spAutoFit/>
          </a:bodyPr>
          <a:lstStyle>
            <a:defPPr>
              <a:defRPr lang="zh-CN"/>
            </a:defPPr>
            <a:lvl1pPr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1pPr>
            <a:lvl2pPr marL="512008"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2pPr>
            <a:lvl3pPr marL="1024017"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3pPr>
            <a:lvl4pPr marL="1536025"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4pPr>
            <a:lvl5pPr marL="2048033"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5pPr>
            <a:lvl6pPr marL="2560041" algn="l" defTabSz="1024017" rtl="0" eaLnBrk="1" latinLnBrk="0" hangingPunct="1">
              <a:defRPr kern="1200">
                <a:solidFill>
                  <a:schemeClr val="tx1"/>
                </a:solidFill>
                <a:latin typeface="Calibri" pitchFamily="34" charset="0"/>
                <a:ea typeface="宋体" panose="02010600030101010101" pitchFamily="2" charset="-122"/>
                <a:cs typeface="+mn-cs"/>
              </a:defRPr>
            </a:lvl6pPr>
            <a:lvl7pPr marL="3072050" algn="l" defTabSz="1024017" rtl="0" eaLnBrk="1" latinLnBrk="0" hangingPunct="1">
              <a:defRPr kern="1200">
                <a:solidFill>
                  <a:schemeClr val="tx1"/>
                </a:solidFill>
                <a:latin typeface="Calibri" pitchFamily="34" charset="0"/>
                <a:ea typeface="宋体" panose="02010600030101010101" pitchFamily="2" charset="-122"/>
                <a:cs typeface="+mn-cs"/>
              </a:defRPr>
            </a:lvl7pPr>
            <a:lvl8pPr marL="3584058" algn="l" defTabSz="1024017" rtl="0" eaLnBrk="1" latinLnBrk="0" hangingPunct="1">
              <a:defRPr kern="1200">
                <a:solidFill>
                  <a:schemeClr val="tx1"/>
                </a:solidFill>
                <a:latin typeface="Calibri" pitchFamily="34" charset="0"/>
                <a:ea typeface="宋体" panose="02010600030101010101" pitchFamily="2" charset="-122"/>
                <a:cs typeface="+mn-cs"/>
              </a:defRPr>
            </a:lvl8pPr>
            <a:lvl9pPr marL="4096066" algn="l" defTabSz="1024017" rtl="0" eaLnBrk="1" latinLnBrk="0" hangingPunct="1">
              <a:defRPr kern="1200">
                <a:solidFill>
                  <a:schemeClr val="tx1"/>
                </a:solidFill>
                <a:latin typeface="Calibri" pitchFamily="34" charset="0"/>
                <a:ea typeface="宋体" panose="02010600030101010101" pitchFamily="2" charset="-122"/>
                <a:cs typeface="+mn-cs"/>
              </a:defRPr>
            </a:lvl9pPr>
          </a:lstStyle>
          <a:p>
            <a:r>
              <a:rPr lang="zh-CN" altLang="en-US" sz="2800" b="1">
                <a:solidFill>
                  <a:schemeClr val="bg1"/>
                </a:solidFill>
                <a:latin typeface="微软雅黑" panose="020b0503020204020204" pitchFamily="34" charset="-122"/>
                <a:ea typeface="微软雅黑" panose="020b0503020204020204" pitchFamily="34" charset="-122"/>
              </a:rPr>
              <a:t>三</a:t>
            </a:r>
          </a:p>
        </p:txBody>
      </p:sp>
      <p:sp>
        <p:nvSpPr>
          <p:cNvPr id="85" name="矩形 84"/>
          <p:cNvSpPr/>
          <p:nvPr/>
        </p:nvSpPr>
        <p:spPr>
          <a:xfrm>
            <a:off x="3121879" y="3882027"/>
            <a:ext cx="3898393" cy="585319"/>
          </a:xfrm>
          <a:prstGeom prst="rect">
            <a:avLst/>
          </a:prstGeom>
          <a:solidFill>
            <a:srgbClr val="FFFFFF"/>
          </a:solidFill>
          <a:ln>
            <a:solidFill>
              <a:schemeClr val="tx2">
                <a:lumMod val="60000"/>
                <a:lumOff val="40000"/>
              </a:schemeClr>
            </a:solidFill>
          </a:ln>
          <a:effectLst/>
        </p:spPr>
        <p:style>
          <a:lnRef idx="1">
            <a:schemeClr val="accent1"/>
          </a:lnRef>
          <a:fillRef idx="3">
            <a:schemeClr val="accent1"/>
          </a:fillRef>
          <a:effectRef idx="2">
            <a:schemeClr val="accent1"/>
          </a:effectRef>
          <a:fontRef idx="minor">
            <a:schemeClr val="lt1"/>
          </a:fontRef>
        </p:style>
        <p:txBody>
          <a:bodyPr lIns="102401" tIns="51201" rIns="102401" bIns="51201" rtlCol="0" anchor="ctr"/>
          <a:lstStyle>
            <a:defPPr>
              <a:defRPr lang="zh-CN"/>
            </a:defPPr>
            <a:lvl1pPr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1pPr>
            <a:lvl2pPr marL="512008"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2pPr>
            <a:lvl3pPr marL="1024017"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3pPr>
            <a:lvl4pPr marL="1536025"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4pPr>
            <a:lvl5pPr marL="2048033"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5pPr>
            <a:lvl6pPr marL="2560041" algn="l" defTabSz="1024017" rtl="0" eaLnBrk="1" latinLnBrk="0" hangingPunct="1">
              <a:defRPr kern="1200">
                <a:solidFill>
                  <a:srgbClr val="FFFFFF"/>
                </a:solidFill>
                <a:latin typeface="Calibri"/>
                <a:ea typeface="宋体" panose="02010600030101010101" pitchFamily="2" charset="-122"/>
                <a:cs typeface="+mn-cs"/>
              </a:defRPr>
            </a:lvl6pPr>
            <a:lvl7pPr marL="3072050" algn="l" defTabSz="1024017" rtl="0" eaLnBrk="1" latinLnBrk="0" hangingPunct="1">
              <a:defRPr kern="1200">
                <a:solidFill>
                  <a:srgbClr val="FFFFFF"/>
                </a:solidFill>
                <a:latin typeface="Calibri"/>
                <a:ea typeface="宋体" panose="02010600030101010101" pitchFamily="2" charset="-122"/>
                <a:cs typeface="+mn-cs"/>
              </a:defRPr>
            </a:lvl7pPr>
            <a:lvl8pPr marL="3584058" algn="l" defTabSz="1024017" rtl="0" eaLnBrk="1" latinLnBrk="0" hangingPunct="1">
              <a:defRPr kern="1200">
                <a:solidFill>
                  <a:srgbClr val="FFFFFF"/>
                </a:solidFill>
                <a:latin typeface="Calibri"/>
                <a:ea typeface="宋体" panose="02010600030101010101" pitchFamily="2" charset="-122"/>
                <a:cs typeface="+mn-cs"/>
              </a:defRPr>
            </a:lvl8pPr>
            <a:lvl9pPr marL="4096066" algn="l" defTabSz="1024017"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sp>
        <p:nvSpPr>
          <p:cNvPr id="86" name="TextBox 121"/>
          <p:cNvSpPr txBox="1"/>
          <p:nvPr/>
        </p:nvSpPr>
        <p:spPr>
          <a:xfrm>
            <a:off x="3131840" y="3905571"/>
            <a:ext cx="3888432" cy="534289"/>
          </a:xfrm>
          <a:prstGeom prst="rect">
            <a:avLst/>
          </a:prstGeom>
          <a:noFill/>
        </p:spPr>
        <p:txBody>
          <a:bodyPr vert="horz" wrap="square" lIns="102401" tIns="51201" rIns="102401" bIns="51201">
            <a:spAutoFit/>
          </a:bodyPr>
          <a:lstStyle>
            <a:defPPr>
              <a:defRPr lang="zh-CN"/>
            </a:defPPr>
            <a:lvl1pPr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1pPr>
            <a:lvl2pPr marL="512008"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2pPr>
            <a:lvl3pPr marL="1024017"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3pPr>
            <a:lvl4pPr marL="1536025"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4pPr>
            <a:lvl5pPr marL="2048033"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5pPr>
            <a:lvl6pPr marL="2560041" algn="l" defTabSz="1024017" rtl="0" eaLnBrk="1" latinLnBrk="0" hangingPunct="1">
              <a:defRPr kern="1200">
                <a:solidFill>
                  <a:schemeClr val="tx1"/>
                </a:solidFill>
                <a:latin typeface="Calibri" pitchFamily="34" charset="0"/>
                <a:ea typeface="宋体" panose="02010600030101010101" pitchFamily="2" charset="-122"/>
                <a:cs typeface="+mn-cs"/>
              </a:defRPr>
            </a:lvl6pPr>
            <a:lvl7pPr marL="3072050" algn="l" defTabSz="1024017" rtl="0" eaLnBrk="1" latinLnBrk="0" hangingPunct="1">
              <a:defRPr kern="1200">
                <a:solidFill>
                  <a:schemeClr val="tx1"/>
                </a:solidFill>
                <a:latin typeface="Calibri" pitchFamily="34" charset="0"/>
                <a:ea typeface="宋体" panose="02010600030101010101" pitchFamily="2" charset="-122"/>
                <a:cs typeface="+mn-cs"/>
              </a:defRPr>
            </a:lvl7pPr>
            <a:lvl8pPr marL="3584058" algn="l" defTabSz="1024017" rtl="0" eaLnBrk="1" latinLnBrk="0" hangingPunct="1">
              <a:defRPr kern="1200">
                <a:solidFill>
                  <a:schemeClr val="tx1"/>
                </a:solidFill>
                <a:latin typeface="Calibri" pitchFamily="34" charset="0"/>
                <a:ea typeface="宋体" panose="02010600030101010101" pitchFamily="2" charset="-122"/>
                <a:cs typeface="+mn-cs"/>
              </a:defRPr>
            </a:lvl8pPr>
            <a:lvl9pPr marL="4096066" algn="l" defTabSz="1024017" rtl="0" eaLnBrk="1" latinLnBrk="0" hangingPunct="1">
              <a:defRPr kern="1200">
                <a:solidFill>
                  <a:schemeClr val="tx1"/>
                </a:solidFill>
                <a:latin typeface="Calibri" pitchFamily="34" charset="0"/>
                <a:ea typeface="宋体" panose="02010600030101010101" pitchFamily="2" charset="-122"/>
                <a:cs typeface="+mn-cs"/>
              </a:defRPr>
            </a:lvl9pPr>
          </a:lstStyle>
          <a:p>
            <a:pPr algn="dist" eaLnBrk="1" fontAlgn="auto" hangingPunct="1">
              <a:spcBef>
                <a:spcPct val="0"/>
              </a:spcBef>
              <a:spcAft>
                <a:spcPct val="0"/>
              </a:spcAft>
              <a:defRPr/>
            </a:pPr>
            <a:r>
              <a:rPr lang="zh-CN" altLang="en-US" sz="2800" b="1">
                <a:solidFill>
                  <a:schemeClr val="tx1">
                    <a:lumMod val="95000"/>
                    <a:lumOff val="5000"/>
                  </a:schemeClr>
                </a:solidFill>
                <a:latin typeface="微软雅黑" panose="020b0503020204020204" pitchFamily="34" charset="-122"/>
                <a:ea typeface="微软雅黑" panose="020b0503020204020204" pitchFamily="34" charset="-122"/>
              </a:rPr>
              <a:t>机车周转图概念及识别</a:t>
            </a:r>
          </a:p>
        </p:txBody>
      </p:sp>
      <p:sp>
        <p:nvSpPr>
          <p:cNvPr id="31" name="矩形 30"/>
          <p:cNvSpPr/>
          <p:nvPr/>
        </p:nvSpPr>
        <p:spPr>
          <a:xfrm>
            <a:off x="2497342" y="1826839"/>
            <a:ext cx="624537" cy="594049"/>
          </a:xfrm>
          <a:prstGeom prst="rect">
            <a:avLst/>
          </a:prstGeom>
          <a:solidFill>
            <a:schemeClr val="tx2">
              <a:lumMod val="60000"/>
              <a:lumOff val="40000"/>
            </a:schemeClr>
          </a:solidFill>
          <a:ln>
            <a:solidFill>
              <a:schemeClr val="tx2">
                <a:lumMod val="60000"/>
                <a:lumOff val="40000"/>
              </a:schemeClr>
            </a:solidFill>
          </a:ln>
        </p:spPr>
        <p:style>
          <a:lnRef idx="1">
            <a:schemeClr val="accent2"/>
          </a:lnRef>
          <a:fillRef idx="3">
            <a:schemeClr val="accent2"/>
          </a:fillRef>
          <a:effectRef idx="2">
            <a:schemeClr val="accent2"/>
          </a:effectRef>
          <a:fontRef idx="minor">
            <a:schemeClr val="lt1"/>
          </a:fontRef>
        </p:style>
        <p:txBody>
          <a:bodyPr lIns="102401" tIns="51201" rIns="102401" bIns="51201" rtlCol="0" anchor="ctr"/>
          <a:lstStyle>
            <a:defPPr>
              <a:defRPr lang="zh-CN"/>
            </a:defPPr>
            <a:lvl1pPr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1pPr>
            <a:lvl2pPr marL="512008"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2pPr>
            <a:lvl3pPr marL="1024017"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3pPr>
            <a:lvl4pPr marL="1536025"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4pPr>
            <a:lvl5pPr marL="2048033"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5pPr>
            <a:lvl6pPr marL="2560041" algn="l" defTabSz="1024017" rtl="0" eaLnBrk="1" latinLnBrk="0" hangingPunct="1">
              <a:defRPr kern="1200">
                <a:solidFill>
                  <a:srgbClr val="FFFFFF"/>
                </a:solidFill>
                <a:latin typeface="Calibri"/>
                <a:ea typeface="宋体" panose="02010600030101010101" pitchFamily="2" charset="-122"/>
                <a:cs typeface="+mn-cs"/>
              </a:defRPr>
            </a:lvl6pPr>
            <a:lvl7pPr marL="3072050" algn="l" defTabSz="1024017" rtl="0" eaLnBrk="1" latinLnBrk="0" hangingPunct="1">
              <a:defRPr kern="1200">
                <a:solidFill>
                  <a:srgbClr val="FFFFFF"/>
                </a:solidFill>
                <a:latin typeface="Calibri"/>
                <a:ea typeface="宋体" panose="02010600030101010101" pitchFamily="2" charset="-122"/>
                <a:cs typeface="+mn-cs"/>
              </a:defRPr>
            </a:lvl7pPr>
            <a:lvl8pPr marL="3584058" algn="l" defTabSz="1024017" rtl="0" eaLnBrk="1" latinLnBrk="0" hangingPunct="1">
              <a:defRPr kern="1200">
                <a:solidFill>
                  <a:srgbClr val="FFFFFF"/>
                </a:solidFill>
                <a:latin typeface="Calibri"/>
                <a:ea typeface="宋体" panose="02010600030101010101" pitchFamily="2" charset="-122"/>
                <a:cs typeface="+mn-cs"/>
              </a:defRPr>
            </a:lvl8pPr>
            <a:lvl9pPr marL="4096066" algn="l" defTabSz="1024017"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sp>
        <p:nvSpPr>
          <p:cNvPr id="32" name="文本框 41"/>
          <p:cNvSpPr txBox="1"/>
          <p:nvPr/>
        </p:nvSpPr>
        <p:spPr>
          <a:xfrm>
            <a:off x="2555776" y="1826840"/>
            <a:ext cx="490482" cy="534289"/>
          </a:xfrm>
          <a:prstGeom prst="rect">
            <a:avLst/>
          </a:prstGeom>
          <a:noFill/>
          <a:effectLst/>
        </p:spPr>
        <p:txBody>
          <a:bodyPr wrap="square" lIns="102401" tIns="51201" rIns="102401" bIns="51201" rtlCol="0">
            <a:spAutoFit/>
          </a:bodyPr>
          <a:lstStyle>
            <a:defPPr>
              <a:defRPr lang="zh-CN"/>
            </a:defPPr>
            <a:lvl1pPr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1pPr>
            <a:lvl2pPr marL="512008"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2pPr>
            <a:lvl3pPr marL="1024017"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3pPr>
            <a:lvl4pPr marL="1536025"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4pPr>
            <a:lvl5pPr marL="2048033"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5pPr>
            <a:lvl6pPr marL="2560041" algn="l" defTabSz="1024017" rtl="0" eaLnBrk="1" latinLnBrk="0" hangingPunct="1">
              <a:defRPr kern="1200">
                <a:solidFill>
                  <a:schemeClr val="tx1"/>
                </a:solidFill>
                <a:latin typeface="Calibri" pitchFamily="34" charset="0"/>
                <a:ea typeface="宋体" panose="02010600030101010101" pitchFamily="2" charset="-122"/>
                <a:cs typeface="+mn-cs"/>
              </a:defRPr>
            </a:lvl6pPr>
            <a:lvl7pPr marL="3072050" algn="l" defTabSz="1024017" rtl="0" eaLnBrk="1" latinLnBrk="0" hangingPunct="1">
              <a:defRPr kern="1200">
                <a:solidFill>
                  <a:schemeClr val="tx1"/>
                </a:solidFill>
                <a:latin typeface="Calibri" pitchFamily="34" charset="0"/>
                <a:ea typeface="宋体" panose="02010600030101010101" pitchFamily="2" charset="-122"/>
                <a:cs typeface="+mn-cs"/>
              </a:defRPr>
            </a:lvl7pPr>
            <a:lvl8pPr marL="3584058" algn="l" defTabSz="1024017" rtl="0" eaLnBrk="1" latinLnBrk="0" hangingPunct="1">
              <a:defRPr kern="1200">
                <a:solidFill>
                  <a:schemeClr val="tx1"/>
                </a:solidFill>
                <a:latin typeface="Calibri" pitchFamily="34" charset="0"/>
                <a:ea typeface="宋体" panose="02010600030101010101" pitchFamily="2" charset="-122"/>
                <a:cs typeface="+mn-cs"/>
              </a:defRPr>
            </a:lvl8pPr>
            <a:lvl9pPr marL="4096066" algn="l" defTabSz="1024017" rtl="0" eaLnBrk="1" latinLnBrk="0" hangingPunct="1">
              <a:defRPr kern="1200">
                <a:solidFill>
                  <a:schemeClr val="tx1"/>
                </a:solidFill>
                <a:latin typeface="Calibri" pitchFamily="34" charset="0"/>
                <a:ea typeface="宋体" panose="02010600030101010101" pitchFamily="2" charset="-122"/>
                <a:cs typeface="+mn-cs"/>
              </a:defRPr>
            </a:lvl9pPr>
          </a:lstStyle>
          <a:p>
            <a:r>
              <a:rPr lang="zh-CN" altLang="en-US" sz="2800" b="1">
                <a:solidFill>
                  <a:schemeClr val="bg1"/>
                </a:solidFill>
                <a:latin typeface="微软雅黑" panose="020b0503020204020204" pitchFamily="34" charset="-122"/>
                <a:ea typeface="微软雅黑" panose="020b0503020204020204" pitchFamily="34" charset="-122"/>
              </a:rPr>
              <a:t>一</a:t>
            </a:r>
          </a:p>
        </p:txBody>
      </p:sp>
      <p:sp>
        <p:nvSpPr>
          <p:cNvPr id="33" name="矩形 32"/>
          <p:cNvSpPr/>
          <p:nvPr/>
        </p:nvSpPr>
        <p:spPr>
          <a:xfrm>
            <a:off x="3118266" y="1826839"/>
            <a:ext cx="3902006" cy="594049"/>
          </a:xfrm>
          <a:prstGeom prst="rect">
            <a:avLst/>
          </a:prstGeom>
          <a:solidFill>
            <a:srgbClr val="FFFFFF"/>
          </a:solidFill>
          <a:ln>
            <a:solidFill>
              <a:schemeClr val="tx2">
                <a:lumMod val="60000"/>
                <a:lumOff val="40000"/>
              </a:schemeClr>
            </a:solidFill>
          </a:ln>
          <a:effectLst/>
        </p:spPr>
        <p:style>
          <a:lnRef idx="1">
            <a:schemeClr val="accent1"/>
          </a:lnRef>
          <a:fillRef idx="3">
            <a:schemeClr val="accent1"/>
          </a:fillRef>
          <a:effectRef idx="2">
            <a:schemeClr val="accent1"/>
          </a:effectRef>
          <a:fontRef idx="minor">
            <a:schemeClr val="lt1"/>
          </a:fontRef>
        </p:style>
        <p:txBody>
          <a:bodyPr lIns="102401" tIns="51201" rIns="102401" bIns="51201" rtlCol="0" anchor="ctr"/>
          <a:lstStyle>
            <a:defPPr>
              <a:defRPr lang="zh-CN"/>
            </a:defPPr>
            <a:lvl1pPr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1pPr>
            <a:lvl2pPr marL="512008"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2pPr>
            <a:lvl3pPr marL="1024017"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3pPr>
            <a:lvl4pPr marL="1536025"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4pPr>
            <a:lvl5pPr marL="2048033"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5pPr>
            <a:lvl6pPr marL="2560041" algn="l" defTabSz="1024017" rtl="0" eaLnBrk="1" latinLnBrk="0" hangingPunct="1">
              <a:defRPr kern="1200">
                <a:solidFill>
                  <a:srgbClr val="FFFFFF"/>
                </a:solidFill>
                <a:latin typeface="Calibri"/>
                <a:ea typeface="宋体" panose="02010600030101010101" pitchFamily="2" charset="-122"/>
                <a:cs typeface="+mn-cs"/>
              </a:defRPr>
            </a:lvl6pPr>
            <a:lvl7pPr marL="3072050" algn="l" defTabSz="1024017" rtl="0" eaLnBrk="1" latinLnBrk="0" hangingPunct="1">
              <a:defRPr kern="1200">
                <a:solidFill>
                  <a:srgbClr val="FFFFFF"/>
                </a:solidFill>
                <a:latin typeface="Calibri"/>
                <a:ea typeface="宋体" panose="02010600030101010101" pitchFamily="2" charset="-122"/>
                <a:cs typeface="+mn-cs"/>
              </a:defRPr>
            </a:lvl7pPr>
            <a:lvl8pPr marL="3584058" algn="l" defTabSz="1024017" rtl="0" eaLnBrk="1" latinLnBrk="0" hangingPunct="1">
              <a:defRPr kern="1200">
                <a:solidFill>
                  <a:srgbClr val="FFFFFF"/>
                </a:solidFill>
                <a:latin typeface="Calibri"/>
                <a:ea typeface="宋体" panose="02010600030101010101" pitchFamily="2" charset="-122"/>
                <a:cs typeface="+mn-cs"/>
              </a:defRPr>
            </a:lvl8pPr>
            <a:lvl9pPr marL="4096066" algn="l" defTabSz="1024017"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sp>
        <p:nvSpPr>
          <p:cNvPr id="34" name="TextBox 121"/>
          <p:cNvSpPr txBox="1"/>
          <p:nvPr/>
        </p:nvSpPr>
        <p:spPr>
          <a:xfrm>
            <a:off x="3104692" y="1884004"/>
            <a:ext cx="3915580" cy="534289"/>
          </a:xfrm>
          <a:prstGeom prst="rect">
            <a:avLst/>
          </a:prstGeom>
          <a:noFill/>
        </p:spPr>
        <p:txBody>
          <a:bodyPr vert="horz" wrap="square" lIns="102401" tIns="51201" rIns="102401" bIns="51201">
            <a:spAutoFit/>
          </a:bodyPr>
          <a:lstStyle>
            <a:defPPr>
              <a:defRPr lang="zh-CN"/>
            </a:defPPr>
            <a:lvl1pPr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1pPr>
            <a:lvl2pPr marL="512008"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2pPr>
            <a:lvl3pPr marL="1024017"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3pPr>
            <a:lvl4pPr marL="1536025"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4pPr>
            <a:lvl5pPr marL="2048033"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5pPr>
            <a:lvl6pPr marL="2560041" algn="l" defTabSz="1024017" rtl="0" eaLnBrk="1" latinLnBrk="0" hangingPunct="1">
              <a:defRPr kern="1200">
                <a:solidFill>
                  <a:schemeClr val="tx1"/>
                </a:solidFill>
                <a:latin typeface="Calibri" pitchFamily="34" charset="0"/>
                <a:ea typeface="宋体" panose="02010600030101010101" pitchFamily="2" charset="-122"/>
                <a:cs typeface="+mn-cs"/>
              </a:defRPr>
            </a:lvl6pPr>
            <a:lvl7pPr marL="3072050" algn="l" defTabSz="1024017" rtl="0" eaLnBrk="1" latinLnBrk="0" hangingPunct="1">
              <a:defRPr kern="1200">
                <a:solidFill>
                  <a:schemeClr val="tx1"/>
                </a:solidFill>
                <a:latin typeface="Calibri" pitchFamily="34" charset="0"/>
                <a:ea typeface="宋体" panose="02010600030101010101" pitchFamily="2" charset="-122"/>
                <a:cs typeface="+mn-cs"/>
              </a:defRPr>
            </a:lvl7pPr>
            <a:lvl8pPr marL="3584058" algn="l" defTabSz="1024017" rtl="0" eaLnBrk="1" latinLnBrk="0" hangingPunct="1">
              <a:defRPr kern="1200">
                <a:solidFill>
                  <a:schemeClr val="tx1"/>
                </a:solidFill>
                <a:latin typeface="Calibri" pitchFamily="34" charset="0"/>
                <a:ea typeface="宋体" panose="02010600030101010101" pitchFamily="2" charset="-122"/>
                <a:cs typeface="+mn-cs"/>
              </a:defRPr>
            </a:lvl8pPr>
            <a:lvl9pPr marL="4096066" algn="l" defTabSz="1024017" rtl="0" eaLnBrk="1" latinLnBrk="0" hangingPunct="1">
              <a:defRPr kern="1200">
                <a:solidFill>
                  <a:schemeClr val="tx1"/>
                </a:solidFill>
                <a:latin typeface="Calibri" pitchFamily="34" charset="0"/>
                <a:ea typeface="宋体" panose="02010600030101010101" pitchFamily="2" charset="-122"/>
                <a:cs typeface="+mn-cs"/>
              </a:defRPr>
            </a:lvl9pPr>
          </a:lstStyle>
          <a:p>
            <a:pPr algn="dist" eaLnBrk="1" fontAlgn="auto" hangingPunct="1">
              <a:spcBef>
                <a:spcPct val="0"/>
              </a:spcBef>
              <a:spcAft>
                <a:spcPct val="0"/>
              </a:spcAft>
              <a:defRPr/>
            </a:pPr>
            <a:r>
              <a:rPr lang="zh-CN" altLang="en-US" sz="2800" b="1">
                <a:solidFill>
                  <a:schemeClr val="tx1">
                    <a:lumMod val="95000"/>
                    <a:lumOff val="5000"/>
                  </a:schemeClr>
                </a:solidFill>
                <a:latin typeface="微软雅黑" panose="020b0503020204020204" pitchFamily="34" charset="-122"/>
                <a:ea typeface="微软雅黑" panose="020b0503020204020204" pitchFamily="34" charset="-122"/>
              </a:rPr>
              <a:t>列车运行图作用和分类</a:t>
            </a:r>
          </a:p>
        </p:txBody>
      </p:sp>
      <p:sp>
        <p:nvSpPr>
          <p:cNvPr id="35" name="矩形 34"/>
          <p:cNvSpPr/>
          <p:nvPr/>
        </p:nvSpPr>
        <p:spPr>
          <a:xfrm>
            <a:off x="2497342" y="2883169"/>
            <a:ext cx="634498" cy="594049"/>
          </a:xfrm>
          <a:prstGeom prst="rect">
            <a:avLst/>
          </a:prstGeom>
          <a:solidFill>
            <a:schemeClr val="tx2">
              <a:lumMod val="60000"/>
              <a:lumOff val="40000"/>
            </a:schemeClr>
          </a:solidFill>
          <a:ln>
            <a:solidFill>
              <a:schemeClr val="tx2">
                <a:lumMod val="60000"/>
                <a:lumOff val="40000"/>
              </a:schemeClr>
            </a:solidFill>
          </a:ln>
        </p:spPr>
        <p:style>
          <a:lnRef idx="1">
            <a:schemeClr val="accent2"/>
          </a:lnRef>
          <a:fillRef idx="3">
            <a:schemeClr val="accent2"/>
          </a:fillRef>
          <a:effectRef idx="2">
            <a:schemeClr val="accent2"/>
          </a:effectRef>
          <a:fontRef idx="minor">
            <a:schemeClr val="lt1"/>
          </a:fontRef>
        </p:style>
        <p:txBody>
          <a:bodyPr lIns="102401" tIns="51201" rIns="102401" bIns="51201" rtlCol="0" anchor="ctr"/>
          <a:lstStyle>
            <a:defPPr>
              <a:defRPr lang="zh-CN"/>
            </a:defPPr>
            <a:lvl1pPr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1pPr>
            <a:lvl2pPr marL="512008"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2pPr>
            <a:lvl3pPr marL="1024017"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3pPr>
            <a:lvl4pPr marL="1536025"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4pPr>
            <a:lvl5pPr marL="2048033"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5pPr>
            <a:lvl6pPr marL="2560041" algn="l" defTabSz="1024017" rtl="0" eaLnBrk="1" latinLnBrk="0" hangingPunct="1">
              <a:defRPr kern="1200">
                <a:solidFill>
                  <a:srgbClr val="FFFFFF"/>
                </a:solidFill>
                <a:latin typeface="Calibri"/>
                <a:ea typeface="宋体" panose="02010600030101010101" pitchFamily="2" charset="-122"/>
                <a:cs typeface="+mn-cs"/>
              </a:defRPr>
            </a:lvl6pPr>
            <a:lvl7pPr marL="3072050" algn="l" defTabSz="1024017" rtl="0" eaLnBrk="1" latinLnBrk="0" hangingPunct="1">
              <a:defRPr kern="1200">
                <a:solidFill>
                  <a:srgbClr val="FFFFFF"/>
                </a:solidFill>
                <a:latin typeface="Calibri"/>
                <a:ea typeface="宋体" panose="02010600030101010101" pitchFamily="2" charset="-122"/>
                <a:cs typeface="+mn-cs"/>
              </a:defRPr>
            </a:lvl7pPr>
            <a:lvl8pPr marL="3584058" algn="l" defTabSz="1024017" rtl="0" eaLnBrk="1" latinLnBrk="0" hangingPunct="1">
              <a:defRPr kern="1200">
                <a:solidFill>
                  <a:srgbClr val="FFFFFF"/>
                </a:solidFill>
                <a:latin typeface="Calibri"/>
                <a:ea typeface="宋体" panose="02010600030101010101" pitchFamily="2" charset="-122"/>
                <a:cs typeface="+mn-cs"/>
              </a:defRPr>
            </a:lvl8pPr>
            <a:lvl9pPr marL="4096066" algn="l" defTabSz="1024017"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sp>
        <p:nvSpPr>
          <p:cNvPr id="36" name="文本框 41"/>
          <p:cNvSpPr txBox="1"/>
          <p:nvPr/>
        </p:nvSpPr>
        <p:spPr>
          <a:xfrm>
            <a:off x="2555776" y="2883170"/>
            <a:ext cx="490482" cy="534289"/>
          </a:xfrm>
          <a:prstGeom prst="rect">
            <a:avLst/>
          </a:prstGeom>
          <a:noFill/>
          <a:effectLst/>
        </p:spPr>
        <p:txBody>
          <a:bodyPr wrap="square" lIns="102401" tIns="51201" rIns="102401" bIns="51201" rtlCol="0">
            <a:spAutoFit/>
          </a:bodyPr>
          <a:lstStyle>
            <a:defPPr>
              <a:defRPr lang="zh-CN"/>
            </a:defPPr>
            <a:lvl1pPr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1pPr>
            <a:lvl2pPr marL="512008"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2pPr>
            <a:lvl3pPr marL="1024017"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3pPr>
            <a:lvl4pPr marL="1536025"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4pPr>
            <a:lvl5pPr marL="2048033"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5pPr>
            <a:lvl6pPr marL="2560041" algn="l" defTabSz="1024017" rtl="0" eaLnBrk="1" latinLnBrk="0" hangingPunct="1">
              <a:defRPr kern="1200">
                <a:solidFill>
                  <a:schemeClr val="tx1"/>
                </a:solidFill>
                <a:latin typeface="Calibri" pitchFamily="34" charset="0"/>
                <a:ea typeface="宋体" panose="02010600030101010101" pitchFamily="2" charset="-122"/>
                <a:cs typeface="+mn-cs"/>
              </a:defRPr>
            </a:lvl6pPr>
            <a:lvl7pPr marL="3072050" algn="l" defTabSz="1024017" rtl="0" eaLnBrk="1" latinLnBrk="0" hangingPunct="1">
              <a:defRPr kern="1200">
                <a:solidFill>
                  <a:schemeClr val="tx1"/>
                </a:solidFill>
                <a:latin typeface="Calibri" pitchFamily="34" charset="0"/>
                <a:ea typeface="宋体" panose="02010600030101010101" pitchFamily="2" charset="-122"/>
                <a:cs typeface="+mn-cs"/>
              </a:defRPr>
            </a:lvl7pPr>
            <a:lvl8pPr marL="3584058" algn="l" defTabSz="1024017" rtl="0" eaLnBrk="1" latinLnBrk="0" hangingPunct="1">
              <a:defRPr kern="1200">
                <a:solidFill>
                  <a:schemeClr val="tx1"/>
                </a:solidFill>
                <a:latin typeface="Calibri" pitchFamily="34" charset="0"/>
                <a:ea typeface="宋体" panose="02010600030101010101" pitchFamily="2" charset="-122"/>
                <a:cs typeface="+mn-cs"/>
              </a:defRPr>
            </a:lvl8pPr>
            <a:lvl9pPr marL="4096066" algn="l" defTabSz="1024017" rtl="0" eaLnBrk="1" latinLnBrk="0" hangingPunct="1">
              <a:defRPr kern="1200">
                <a:solidFill>
                  <a:schemeClr val="tx1"/>
                </a:solidFill>
                <a:latin typeface="Calibri" pitchFamily="34" charset="0"/>
                <a:ea typeface="宋体" panose="02010600030101010101" pitchFamily="2" charset="-122"/>
                <a:cs typeface="+mn-cs"/>
              </a:defRPr>
            </a:lvl9pPr>
          </a:lstStyle>
          <a:p>
            <a:r>
              <a:rPr lang="zh-CN" altLang="en-US" sz="2800" b="1">
                <a:solidFill>
                  <a:schemeClr val="bg1"/>
                </a:solidFill>
                <a:latin typeface="微软雅黑" panose="020b0503020204020204" pitchFamily="34" charset="-122"/>
                <a:ea typeface="微软雅黑" panose="020b0503020204020204" pitchFamily="34" charset="-122"/>
              </a:rPr>
              <a:t>二</a:t>
            </a:r>
          </a:p>
        </p:txBody>
      </p:sp>
      <p:sp>
        <p:nvSpPr>
          <p:cNvPr id="37" name="矩形 36"/>
          <p:cNvSpPr/>
          <p:nvPr/>
        </p:nvSpPr>
        <p:spPr>
          <a:xfrm>
            <a:off x="3131840" y="2883169"/>
            <a:ext cx="3888432" cy="594049"/>
          </a:xfrm>
          <a:prstGeom prst="rect">
            <a:avLst/>
          </a:prstGeom>
          <a:solidFill>
            <a:srgbClr val="FFFFFF"/>
          </a:solidFill>
          <a:ln>
            <a:solidFill>
              <a:schemeClr val="tx2">
                <a:lumMod val="60000"/>
                <a:lumOff val="40000"/>
              </a:schemeClr>
            </a:solidFill>
          </a:ln>
          <a:effectLst/>
        </p:spPr>
        <p:style>
          <a:lnRef idx="1">
            <a:schemeClr val="accent1"/>
          </a:lnRef>
          <a:fillRef idx="3">
            <a:schemeClr val="accent1"/>
          </a:fillRef>
          <a:effectRef idx="2">
            <a:schemeClr val="accent1"/>
          </a:effectRef>
          <a:fontRef idx="minor">
            <a:schemeClr val="lt1"/>
          </a:fontRef>
        </p:style>
        <p:txBody>
          <a:bodyPr lIns="102401" tIns="51201" rIns="102401" bIns="51201" rtlCol="0" anchor="ctr"/>
          <a:lstStyle>
            <a:defPPr>
              <a:defRPr lang="zh-CN"/>
            </a:defPPr>
            <a:lvl1pPr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1pPr>
            <a:lvl2pPr marL="512008"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2pPr>
            <a:lvl3pPr marL="1024017"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3pPr>
            <a:lvl4pPr marL="1536025"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4pPr>
            <a:lvl5pPr marL="2048033"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5pPr>
            <a:lvl6pPr marL="2560041" algn="l" defTabSz="1024017" rtl="0" eaLnBrk="1" latinLnBrk="0" hangingPunct="1">
              <a:defRPr kern="1200">
                <a:solidFill>
                  <a:srgbClr val="FFFFFF"/>
                </a:solidFill>
                <a:latin typeface="Calibri"/>
                <a:ea typeface="宋体" panose="02010600030101010101" pitchFamily="2" charset="-122"/>
                <a:cs typeface="+mn-cs"/>
              </a:defRPr>
            </a:lvl6pPr>
            <a:lvl7pPr marL="3072050" algn="l" defTabSz="1024017" rtl="0" eaLnBrk="1" latinLnBrk="0" hangingPunct="1">
              <a:defRPr kern="1200">
                <a:solidFill>
                  <a:srgbClr val="FFFFFF"/>
                </a:solidFill>
                <a:latin typeface="Calibri"/>
                <a:ea typeface="宋体" panose="02010600030101010101" pitchFamily="2" charset="-122"/>
                <a:cs typeface="+mn-cs"/>
              </a:defRPr>
            </a:lvl7pPr>
            <a:lvl8pPr marL="3584058" algn="l" defTabSz="1024017" rtl="0" eaLnBrk="1" latinLnBrk="0" hangingPunct="1">
              <a:defRPr kern="1200">
                <a:solidFill>
                  <a:srgbClr val="FFFFFF"/>
                </a:solidFill>
                <a:latin typeface="Calibri"/>
                <a:ea typeface="宋体" panose="02010600030101010101" pitchFamily="2" charset="-122"/>
                <a:cs typeface="+mn-cs"/>
              </a:defRPr>
            </a:lvl8pPr>
            <a:lvl9pPr marL="4096066" algn="l" defTabSz="1024017"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a:p>
        </p:txBody>
      </p:sp>
      <p:sp>
        <p:nvSpPr>
          <p:cNvPr id="41" name="TextBox 121"/>
          <p:cNvSpPr txBox="1"/>
          <p:nvPr/>
        </p:nvSpPr>
        <p:spPr>
          <a:xfrm>
            <a:off x="3131840" y="2940334"/>
            <a:ext cx="3888432" cy="534289"/>
          </a:xfrm>
          <a:prstGeom prst="rect">
            <a:avLst/>
          </a:prstGeom>
          <a:noFill/>
        </p:spPr>
        <p:txBody>
          <a:bodyPr vert="horz" wrap="square" lIns="102401" tIns="51201" rIns="102401" bIns="51201">
            <a:spAutoFit/>
          </a:bodyPr>
          <a:lstStyle>
            <a:defPPr>
              <a:defRPr lang="zh-CN"/>
            </a:defPPr>
            <a:lvl1pPr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1pPr>
            <a:lvl2pPr marL="512008"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2pPr>
            <a:lvl3pPr marL="1024017"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3pPr>
            <a:lvl4pPr marL="1536025"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4pPr>
            <a:lvl5pPr marL="2048033" algn="l" rtl="0" eaLnBrk="0" fontAlgn="base" hangingPunct="0">
              <a:spcBef>
                <a:spcPct val="0"/>
              </a:spcBef>
              <a:spcAft>
                <a:spcPct val="0"/>
              </a:spcAft>
              <a:defRPr kern="1200">
                <a:solidFill>
                  <a:schemeClr val="tx1"/>
                </a:solidFill>
                <a:latin typeface="Calibri" pitchFamily="34" charset="0"/>
                <a:ea typeface="宋体" panose="02010600030101010101" pitchFamily="2" charset="-122"/>
                <a:cs typeface="+mn-cs"/>
              </a:defRPr>
            </a:lvl5pPr>
            <a:lvl6pPr marL="2560041" algn="l" defTabSz="1024017" rtl="0" eaLnBrk="1" latinLnBrk="0" hangingPunct="1">
              <a:defRPr kern="1200">
                <a:solidFill>
                  <a:schemeClr val="tx1"/>
                </a:solidFill>
                <a:latin typeface="Calibri" pitchFamily="34" charset="0"/>
                <a:ea typeface="宋体" panose="02010600030101010101" pitchFamily="2" charset="-122"/>
                <a:cs typeface="+mn-cs"/>
              </a:defRPr>
            </a:lvl6pPr>
            <a:lvl7pPr marL="3072050" algn="l" defTabSz="1024017" rtl="0" eaLnBrk="1" latinLnBrk="0" hangingPunct="1">
              <a:defRPr kern="1200">
                <a:solidFill>
                  <a:schemeClr val="tx1"/>
                </a:solidFill>
                <a:latin typeface="Calibri" pitchFamily="34" charset="0"/>
                <a:ea typeface="宋体" panose="02010600030101010101" pitchFamily="2" charset="-122"/>
                <a:cs typeface="+mn-cs"/>
              </a:defRPr>
            </a:lvl7pPr>
            <a:lvl8pPr marL="3584058" algn="l" defTabSz="1024017" rtl="0" eaLnBrk="1" latinLnBrk="0" hangingPunct="1">
              <a:defRPr kern="1200">
                <a:solidFill>
                  <a:schemeClr val="tx1"/>
                </a:solidFill>
                <a:latin typeface="Calibri" pitchFamily="34" charset="0"/>
                <a:ea typeface="宋体" panose="02010600030101010101" pitchFamily="2" charset="-122"/>
                <a:cs typeface="+mn-cs"/>
              </a:defRPr>
            </a:lvl8pPr>
            <a:lvl9pPr marL="4096066" algn="l" defTabSz="1024017" rtl="0" eaLnBrk="1" latinLnBrk="0" hangingPunct="1">
              <a:defRPr kern="1200">
                <a:solidFill>
                  <a:schemeClr val="tx1"/>
                </a:solidFill>
                <a:latin typeface="Calibri" pitchFamily="34" charset="0"/>
                <a:ea typeface="宋体" panose="02010600030101010101" pitchFamily="2" charset="-122"/>
                <a:cs typeface="+mn-cs"/>
              </a:defRPr>
            </a:lvl9pPr>
          </a:lstStyle>
          <a:p>
            <a:pPr algn="dist" eaLnBrk="1" fontAlgn="auto" hangingPunct="1">
              <a:spcBef>
                <a:spcPct val="0"/>
              </a:spcBef>
              <a:spcAft>
                <a:spcPct val="0"/>
              </a:spcAft>
              <a:defRPr/>
            </a:pPr>
            <a:r>
              <a:rPr lang="zh-CN" altLang="en-US" sz="2800" b="1">
                <a:solidFill>
                  <a:schemeClr val="tx1">
                    <a:lumMod val="95000"/>
                    <a:lumOff val="5000"/>
                  </a:schemeClr>
                </a:solidFill>
                <a:latin typeface="微软雅黑" panose="020b0503020204020204" pitchFamily="34" charset="-122"/>
                <a:ea typeface="微软雅黑" panose="020b0503020204020204" pitchFamily="34" charset="-122"/>
              </a:rPr>
              <a:t>列车运行图的识别</a:t>
            </a:r>
          </a:p>
        </p:txBody>
      </p:sp>
    </p:spTree>
    <p:extLst>
      <p:ext uri="{BB962C8B-B14F-4D97-AF65-F5344CB8AC3E}">
        <p14:creationId xmlns:p14="http://schemas.microsoft.com/office/powerpoint/2010/main" val="4105240976"/>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6" presetClass="emph" presetSubtype="0" dur="500" fill="hold" grpId="0" nodeType="withEffect">
                                  <p:stCondLst>
                                    <p:cond delay="0"/>
                                  </p:stCondLst>
                                  <p:childTnLst>
                                    <p:animEffect transition="out" filter="fade">
                                      <p:cBhvr>
                                        <p:cTn id="6" dur="500" tmFilter="0, 0; .2, .5; .8, .5; 1, 0"/>
                                        <p:tgtEl>
                                          <p:spTgt spid="51"/>
                                        </p:tgtEl>
                                      </p:cBhvr>
                                    </p:animEffect>
                                    <p:animScale>
                                      <p:cBhvr>
                                        <p:cTn id="7" dur="250" autoRev="1" fill="hold"/>
                                        <p:tgtEl>
                                          <p:spTgt spid="51"/>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矩形 1"/>
          <p:cNvSpPr/>
          <p:nvPr/>
        </p:nvSpPr>
        <p:spPr>
          <a:xfrm>
            <a:off x="971600" y="116632"/>
            <a:ext cx="5904656" cy="665486"/>
          </a:xfrm>
          <a:prstGeom prst="rect">
            <a:avLst/>
          </a:prstGeom>
          <a:solidFill>
            <a:schemeClr val="accent1"/>
          </a:solidFill>
          <a:ln>
            <a:noFill/>
          </a:ln>
          <a:effectLst>
            <a:outerShdw blurRad="63500" dist="508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102401" tIns="51201" rIns="102401" bIns="51201"/>
          <a:lstStyle>
            <a:defPPr>
              <a:defRPr lang="zh-CN"/>
            </a:defPPr>
            <a:lvl1pPr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1pPr>
            <a:lvl2pPr marL="512008"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2pPr>
            <a:lvl3pPr marL="1024017"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3pPr>
            <a:lvl4pPr marL="1536025"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4pPr>
            <a:lvl5pPr marL="2048033"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5pPr>
            <a:lvl6pPr marL="2560041" algn="l" defTabSz="1024017" rtl="0" eaLnBrk="1" latinLnBrk="0" hangingPunct="1">
              <a:defRPr kern="1200">
                <a:solidFill>
                  <a:srgbClr val="FFFFFF"/>
                </a:solidFill>
                <a:latin typeface="Calibri"/>
                <a:ea typeface="宋体" panose="02010600030101010101" pitchFamily="2" charset="-122"/>
                <a:cs typeface="+mn-cs"/>
              </a:defRPr>
            </a:lvl6pPr>
            <a:lvl7pPr marL="3072050" algn="l" defTabSz="1024017" rtl="0" eaLnBrk="1" latinLnBrk="0" hangingPunct="1">
              <a:defRPr kern="1200">
                <a:solidFill>
                  <a:srgbClr val="FFFFFF"/>
                </a:solidFill>
                <a:latin typeface="Calibri"/>
                <a:ea typeface="宋体" panose="02010600030101010101" pitchFamily="2" charset="-122"/>
                <a:cs typeface="+mn-cs"/>
              </a:defRPr>
            </a:lvl7pPr>
            <a:lvl8pPr marL="3584058" algn="l" defTabSz="1024017" rtl="0" eaLnBrk="1" latinLnBrk="0" hangingPunct="1">
              <a:defRPr kern="1200">
                <a:solidFill>
                  <a:srgbClr val="FFFFFF"/>
                </a:solidFill>
                <a:latin typeface="Calibri"/>
                <a:ea typeface="宋体" panose="02010600030101010101" pitchFamily="2" charset="-122"/>
                <a:cs typeface="+mn-cs"/>
              </a:defRPr>
            </a:lvl8pPr>
            <a:lvl9pPr marL="4096066" algn="l" defTabSz="1024017" rtl="0" eaLnBrk="1" latinLnBrk="0" hangingPunct="1">
              <a:defRPr kern="1200">
                <a:solidFill>
                  <a:srgbClr val="FFFFFF"/>
                </a:solidFill>
                <a:latin typeface="Calibri"/>
                <a:ea typeface="宋体" panose="02010600030101010101" pitchFamily="2" charset="-122"/>
                <a:cs typeface="+mn-cs"/>
              </a:defRPr>
            </a:lvl9pPr>
          </a:lstStyle>
          <a:p>
            <a:pPr>
              <a:defRPr/>
            </a:pPr>
            <a:r>
              <a:rPr lang="zh-CN" altLang="en-US" sz="3200" b="1">
                <a:latin typeface="微软雅黑" panose="020b0503020204020204" pitchFamily="34" charset="-122"/>
                <a:ea typeface="微软雅黑" panose="020b0503020204020204" pitchFamily="34" charset="-122"/>
              </a:rPr>
              <a:t>四、机车周转图的编制原则</a:t>
            </a:r>
          </a:p>
        </p:txBody>
      </p:sp>
      <p:sp>
        <p:nvSpPr>
          <p:cNvPr id="8" name="内容占位符 7"/>
          <p:cNvSpPr>
            <a:spLocks noGrp="1"/>
          </p:cNvSpPr>
          <p:nvPr>
            <p:ph idx="1"/>
          </p:nvPr>
        </p:nvSpPr>
        <p:spPr>
          <a:xfrm>
            <a:off x="460300" y="1124744"/>
            <a:ext cx="8291264" cy="4392488"/>
          </a:xfrm>
        </p:spPr>
        <p:txBody>
          <a:bodyPr/>
          <a:lstStyle/>
          <a:p>
            <a:pPr>
              <a:lnSpc>
                <a:spcPct val="120000"/>
              </a:lnSpc>
              <a:spcBef>
                <a:spcPct val="0"/>
              </a:spcBef>
              <a:buFont typeface="Wingdings" pitchFamily="2" charset="2"/>
              <a:buChar char="n"/>
            </a:pPr>
            <a:r>
              <a:rPr lang="zh-CN" altLang="en-US" sz="2800" b="1">
                <a:solidFill>
                  <a:srgbClr val="CC0000"/>
                </a:solidFill>
                <a:latin typeface="微软雅黑" panose="020b0503020204020204" pitchFamily="34" charset="-122"/>
                <a:ea typeface="微软雅黑" panose="020b0503020204020204" pitchFamily="34" charset="-122"/>
              </a:rPr>
              <a:t>机车周转图的编制</a:t>
            </a:r>
            <a:endParaRPr lang="en-US" altLang="zh-CN" sz="2800" b="1">
              <a:solidFill>
                <a:srgbClr val="CC0000"/>
              </a:solidFill>
              <a:latin typeface="微软雅黑" panose="020b0503020204020204" pitchFamily="34" charset="-122"/>
              <a:ea typeface="微软雅黑" panose="020b0503020204020204" pitchFamily="34" charset="-122"/>
            </a:endParaRPr>
          </a:p>
          <a:p>
            <a:pPr marL="0" indent="0">
              <a:lnSpc>
                <a:spcPct val="120000"/>
              </a:lnSpc>
              <a:spcBef>
                <a:spcPct val="0"/>
              </a:spcBef>
              <a:buNone/>
            </a:pPr>
            <a:r>
              <a:rPr lang="zh-CN" altLang="en-US" sz="2400">
                <a:solidFill>
                  <a:srgbClr val="0033CC"/>
                </a:solidFill>
                <a:latin typeface="微软雅黑" panose="020b0503020204020204" pitchFamily="34" charset="-122"/>
                <a:ea typeface="微软雅黑" panose="020b0503020204020204" pitchFamily="34" charset="-122"/>
              </a:rPr>
              <a:t>       在编制机车周转图前，要充分做好各项准备工作。也就是技术人员在编制基本机车周转图前要认真查定和准备编制机车周转图所必须的各种资料和标准。一般来说，编制机车周转图时应准备下列资料和原始数据：</a:t>
            </a:r>
          </a:p>
          <a:p>
            <a:pPr marL="0" indent="0">
              <a:lnSpc>
                <a:spcPct val="120000"/>
              </a:lnSpc>
              <a:spcBef>
                <a:spcPct val="0"/>
              </a:spcBef>
              <a:buNone/>
            </a:pPr>
            <a:r>
              <a:rPr lang="zh-CN" altLang="en-US" sz="2400">
                <a:solidFill>
                  <a:srgbClr val="0033CC"/>
                </a:solidFill>
                <a:latin typeface="微软雅黑" panose="020b0503020204020204" pitchFamily="34" charset="-122"/>
                <a:ea typeface="微软雅黑" panose="020b0503020204020204" pitchFamily="34" charset="-122"/>
              </a:rPr>
              <a:t>       </a:t>
            </a:r>
            <a:r>
              <a:rPr lang="en-US" altLang="zh-CN" sz="2400">
                <a:solidFill>
                  <a:srgbClr val="0033CC"/>
                </a:solidFill>
                <a:latin typeface="微软雅黑" panose="020b0503020204020204" pitchFamily="34" charset="-122"/>
                <a:ea typeface="微软雅黑" panose="020b0503020204020204" pitchFamily="34" charset="-122"/>
              </a:rPr>
              <a:t>1</a:t>
            </a:r>
            <a:r>
              <a:rPr lang="zh-CN" altLang="en-US" sz="2400">
                <a:solidFill>
                  <a:srgbClr val="0033CC"/>
                </a:solidFill>
                <a:latin typeface="微软雅黑" panose="020b0503020204020204" pitchFamily="34" charset="-122"/>
                <a:ea typeface="微软雅黑" panose="020b0503020204020204" pitchFamily="34" charset="-122"/>
              </a:rPr>
              <a:t>、列车运行图或行车时刻表。</a:t>
            </a:r>
          </a:p>
          <a:p>
            <a:pPr marL="0" indent="0">
              <a:lnSpc>
                <a:spcPct val="120000"/>
              </a:lnSpc>
              <a:spcBef>
                <a:spcPct val="0"/>
              </a:spcBef>
              <a:buNone/>
            </a:pPr>
            <a:r>
              <a:rPr lang="zh-CN" altLang="en-US" sz="2400">
                <a:solidFill>
                  <a:srgbClr val="0033CC"/>
                </a:solidFill>
                <a:latin typeface="微软雅黑" panose="020b0503020204020204" pitchFamily="34" charset="-122"/>
                <a:ea typeface="微软雅黑" panose="020b0503020204020204" pitchFamily="34" charset="-122"/>
              </a:rPr>
              <a:t>       </a:t>
            </a:r>
            <a:r>
              <a:rPr lang="en-US" altLang="zh-CN" sz="2400">
                <a:solidFill>
                  <a:srgbClr val="0033CC"/>
                </a:solidFill>
                <a:latin typeface="微软雅黑" panose="020b0503020204020204" pitchFamily="34" charset="-122"/>
                <a:ea typeface="微软雅黑" panose="020b0503020204020204" pitchFamily="34" charset="-122"/>
              </a:rPr>
              <a:t>2</a:t>
            </a:r>
            <a:r>
              <a:rPr lang="zh-CN" altLang="en-US" sz="2400">
                <a:solidFill>
                  <a:srgbClr val="0033CC"/>
                </a:solidFill>
                <a:latin typeface="微软雅黑" panose="020b0503020204020204" pitchFamily="34" charset="-122"/>
                <a:ea typeface="微软雅黑" panose="020b0503020204020204" pitchFamily="34" charset="-122"/>
              </a:rPr>
              <a:t>、机车运转制。</a:t>
            </a:r>
          </a:p>
          <a:p>
            <a:pPr marL="0" indent="0">
              <a:lnSpc>
                <a:spcPct val="120000"/>
              </a:lnSpc>
              <a:spcBef>
                <a:spcPct val="0"/>
              </a:spcBef>
              <a:buNone/>
            </a:pPr>
            <a:r>
              <a:rPr lang="zh-CN" altLang="en-US" sz="2400">
                <a:solidFill>
                  <a:srgbClr val="0033CC"/>
                </a:solidFill>
                <a:latin typeface="微软雅黑" panose="020b0503020204020204" pitchFamily="34" charset="-122"/>
                <a:ea typeface="微软雅黑" panose="020b0503020204020204" pitchFamily="34" charset="-122"/>
              </a:rPr>
              <a:t>       </a:t>
            </a:r>
            <a:r>
              <a:rPr lang="en-US" altLang="zh-CN" sz="2400">
                <a:solidFill>
                  <a:srgbClr val="0033CC"/>
                </a:solidFill>
                <a:latin typeface="微软雅黑" panose="020b0503020204020204" pitchFamily="34" charset="-122"/>
                <a:ea typeface="微软雅黑" panose="020b0503020204020204" pitchFamily="34" charset="-122"/>
              </a:rPr>
              <a:t>3</a:t>
            </a:r>
            <a:r>
              <a:rPr lang="zh-CN" altLang="en-US" sz="2400">
                <a:solidFill>
                  <a:srgbClr val="0033CC"/>
                </a:solidFill>
                <a:latin typeface="微软雅黑" panose="020b0503020204020204" pitchFamily="34" charset="-122"/>
                <a:ea typeface="微软雅黑" panose="020b0503020204020204" pitchFamily="34" charset="-122"/>
              </a:rPr>
              <a:t>、机车乘务组的出乘方式。</a:t>
            </a:r>
          </a:p>
          <a:p>
            <a:pPr marL="0" indent="0">
              <a:lnSpc>
                <a:spcPct val="120000"/>
              </a:lnSpc>
              <a:spcBef>
                <a:spcPct val="0"/>
              </a:spcBef>
              <a:buNone/>
            </a:pPr>
            <a:r>
              <a:rPr lang="zh-CN" altLang="en-US" sz="2400">
                <a:solidFill>
                  <a:srgbClr val="0033CC"/>
                </a:solidFill>
                <a:latin typeface="微软雅黑" panose="020b0503020204020204" pitchFamily="34" charset="-122"/>
                <a:ea typeface="微软雅黑" panose="020b0503020204020204" pitchFamily="34" charset="-122"/>
              </a:rPr>
              <a:t>       </a:t>
            </a:r>
            <a:r>
              <a:rPr lang="en-US" altLang="zh-CN" sz="2400">
                <a:solidFill>
                  <a:srgbClr val="0033CC"/>
                </a:solidFill>
                <a:latin typeface="微软雅黑" panose="020b0503020204020204" pitchFamily="34" charset="-122"/>
                <a:ea typeface="微软雅黑" panose="020b0503020204020204" pitchFamily="34" charset="-122"/>
              </a:rPr>
              <a:t>4</a:t>
            </a:r>
            <a:r>
              <a:rPr lang="zh-CN" altLang="en-US" sz="2400">
                <a:solidFill>
                  <a:srgbClr val="0033CC"/>
                </a:solidFill>
                <a:latin typeface="微软雅黑" panose="020b0503020204020204" pitchFamily="34" charset="-122"/>
                <a:ea typeface="微软雅黑" panose="020b0503020204020204" pitchFamily="34" charset="-122"/>
              </a:rPr>
              <a:t>、机车在本段和折返段技术作业的时间标准。</a:t>
            </a:r>
          </a:p>
        </p:txBody>
      </p:sp>
    </p:spTree>
    <p:extLst>
      <p:ext uri="{BB962C8B-B14F-4D97-AF65-F5344CB8AC3E}">
        <p14:creationId xmlns:p14="http://schemas.microsoft.com/office/powerpoint/2010/main" val="2072571690"/>
      </p:ext>
    </p:extLst>
  </p:cSld>
  <p:clrMapOvr>
    <a:masterClrMapping/>
  </p:clrMapOvr>
  <mc:AlternateContent>
    <mc:Choice xmlns:p14="http://schemas.microsoft.com/office/powerpoint/2010/main" Requires="p14">
      <p:transition p14:dur="0"/>
    </mc:Choice>
    <mc:Fallback>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矩形 1"/>
          <p:cNvSpPr/>
          <p:nvPr/>
        </p:nvSpPr>
        <p:spPr>
          <a:xfrm>
            <a:off x="971600" y="116632"/>
            <a:ext cx="5904656" cy="665486"/>
          </a:xfrm>
          <a:prstGeom prst="rect">
            <a:avLst/>
          </a:prstGeom>
          <a:solidFill>
            <a:schemeClr val="accent1"/>
          </a:solidFill>
          <a:ln>
            <a:noFill/>
          </a:ln>
          <a:effectLst>
            <a:outerShdw blurRad="63500" dist="508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102401" tIns="51201" rIns="102401" bIns="51201"/>
          <a:lstStyle>
            <a:defPPr>
              <a:defRPr lang="zh-CN"/>
            </a:defPPr>
            <a:lvl1pPr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1pPr>
            <a:lvl2pPr marL="512008"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2pPr>
            <a:lvl3pPr marL="1024017"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3pPr>
            <a:lvl4pPr marL="1536025"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4pPr>
            <a:lvl5pPr marL="2048033"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5pPr>
            <a:lvl6pPr marL="2560041" algn="l" defTabSz="1024017" rtl="0" eaLnBrk="1" latinLnBrk="0" hangingPunct="1">
              <a:defRPr kern="1200">
                <a:solidFill>
                  <a:srgbClr val="FFFFFF"/>
                </a:solidFill>
                <a:latin typeface="Calibri"/>
                <a:ea typeface="宋体" panose="02010600030101010101" pitchFamily="2" charset="-122"/>
                <a:cs typeface="+mn-cs"/>
              </a:defRPr>
            </a:lvl6pPr>
            <a:lvl7pPr marL="3072050" algn="l" defTabSz="1024017" rtl="0" eaLnBrk="1" latinLnBrk="0" hangingPunct="1">
              <a:defRPr kern="1200">
                <a:solidFill>
                  <a:srgbClr val="FFFFFF"/>
                </a:solidFill>
                <a:latin typeface="Calibri"/>
                <a:ea typeface="宋体" panose="02010600030101010101" pitchFamily="2" charset="-122"/>
                <a:cs typeface="+mn-cs"/>
              </a:defRPr>
            </a:lvl7pPr>
            <a:lvl8pPr marL="3584058" algn="l" defTabSz="1024017" rtl="0" eaLnBrk="1" latinLnBrk="0" hangingPunct="1">
              <a:defRPr kern="1200">
                <a:solidFill>
                  <a:srgbClr val="FFFFFF"/>
                </a:solidFill>
                <a:latin typeface="Calibri"/>
                <a:ea typeface="宋体" panose="02010600030101010101" pitchFamily="2" charset="-122"/>
                <a:cs typeface="+mn-cs"/>
              </a:defRPr>
            </a:lvl8pPr>
            <a:lvl9pPr marL="4096066" algn="l" defTabSz="1024017" rtl="0" eaLnBrk="1" latinLnBrk="0" hangingPunct="1">
              <a:defRPr kern="1200">
                <a:solidFill>
                  <a:srgbClr val="FFFFFF"/>
                </a:solidFill>
                <a:latin typeface="Calibri"/>
                <a:ea typeface="宋体" panose="02010600030101010101" pitchFamily="2" charset="-122"/>
                <a:cs typeface="+mn-cs"/>
              </a:defRPr>
            </a:lvl9pPr>
          </a:lstStyle>
          <a:p>
            <a:pPr>
              <a:defRPr/>
            </a:pPr>
            <a:r>
              <a:rPr lang="zh-CN" altLang="en-US" sz="3200" b="1">
                <a:latin typeface="微软雅黑" panose="020b0503020204020204" pitchFamily="34" charset="-122"/>
                <a:ea typeface="微软雅黑" panose="020b0503020204020204" pitchFamily="34" charset="-122"/>
              </a:rPr>
              <a:t>四、机车周转图的编制原则</a:t>
            </a:r>
          </a:p>
        </p:txBody>
      </p:sp>
      <p:sp>
        <p:nvSpPr>
          <p:cNvPr id="8" name="内容占位符 7"/>
          <p:cNvSpPr>
            <a:spLocks noGrp="1"/>
          </p:cNvSpPr>
          <p:nvPr>
            <p:ph idx="1"/>
          </p:nvPr>
        </p:nvSpPr>
        <p:spPr>
          <a:xfrm>
            <a:off x="460300" y="1124744"/>
            <a:ext cx="8291264" cy="4680520"/>
          </a:xfrm>
        </p:spPr>
        <p:txBody>
          <a:bodyPr/>
          <a:lstStyle/>
          <a:p>
            <a:pPr>
              <a:lnSpc>
                <a:spcPct val="120000"/>
              </a:lnSpc>
              <a:spcBef>
                <a:spcPct val="0"/>
              </a:spcBef>
              <a:buFont typeface="Wingdings" pitchFamily="2" charset="2"/>
              <a:buChar char="n"/>
            </a:pPr>
            <a:r>
              <a:rPr lang="zh-CN" altLang="en-US" sz="2800" b="1">
                <a:solidFill>
                  <a:srgbClr val="CC0000"/>
                </a:solidFill>
                <a:latin typeface="微软雅黑" panose="020b0503020204020204" pitchFamily="34" charset="-122"/>
                <a:ea typeface="微软雅黑" panose="020b0503020204020204" pitchFamily="34" charset="-122"/>
              </a:rPr>
              <a:t>机车周转图的编制</a:t>
            </a:r>
            <a:endParaRPr lang="en-US" altLang="zh-CN" sz="2800" b="1">
              <a:solidFill>
                <a:srgbClr val="CC0000"/>
              </a:solidFill>
              <a:latin typeface="微软雅黑" panose="020b0503020204020204" pitchFamily="34" charset="-122"/>
              <a:ea typeface="微软雅黑" panose="020b0503020204020204" pitchFamily="34" charset="-122"/>
            </a:endParaRPr>
          </a:p>
          <a:p>
            <a:pPr marL="0" indent="0">
              <a:lnSpc>
                <a:spcPct val="120000"/>
              </a:lnSpc>
              <a:spcBef>
                <a:spcPct val="0"/>
              </a:spcBef>
              <a:buNone/>
            </a:pPr>
            <a:r>
              <a:rPr lang="zh-CN" altLang="en-US" sz="2400">
                <a:solidFill>
                  <a:srgbClr val="0033CC"/>
                </a:solidFill>
                <a:latin typeface="微软雅黑" panose="020b0503020204020204" pitchFamily="34" charset="-122"/>
                <a:ea typeface="微软雅黑" panose="020b0503020204020204" pitchFamily="34" charset="-122"/>
              </a:rPr>
              <a:t>       </a:t>
            </a:r>
            <a:r>
              <a:rPr lang="en-US" altLang="zh-CN" sz="2400">
                <a:solidFill>
                  <a:srgbClr val="0033CC"/>
                </a:solidFill>
                <a:latin typeface="微软雅黑" panose="020b0503020204020204" pitchFamily="34" charset="-122"/>
                <a:ea typeface="微软雅黑" panose="020b0503020204020204" pitchFamily="34" charset="-122"/>
              </a:rPr>
              <a:t>5</a:t>
            </a:r>
            <a:r>
              <a:rPr lang="zh-CN" altLang="en-US" sz="2400">
                <a:solidFill>
                  <a:srgbClr val="0033CC"/>
                </a:solidFill>
                <a:latin typeface="微软雅黑" panose="020b0503020204020204" pitchFamily="34" charset="-122"/>
                <a:ea typeface="微软雅黑" panose="020b0503020204020204" pitchFamily="34" charset="-122"/>
              </a:rPr>
              <a:t>、机车走行公里、使用台数、全周转时间标准和检查停留时间标准。</a:t>
            </a:r>
          </a:p>
          <a:p>
            <a:pPr marL="0" indent="0">
              <a:lnSpc>
                <a:spcPct val="120000"/>
              </a:lnSpc>
              <a:spcBef>
                <a:spcPct val="0"/>
              </a:spcBef>
              <a:buNone/>
            </a:pPr>
            <a:r>
              <a:rPr lang="zh-CN" altLang="en-US" sz="2400">
                <a:solidFill>
                  <a:srgbClr val="0033CC"/>
                </a:solidFill>
                <a:latin typeface="微软雅黑" panose="020b0503020204020204" pitchFamily="34" charset="-122"/>
                <a:ea typeface="微软雅黑" panose="020b0503020204020204" pitchFamily="34" charset="-122"/>
              </a:rPr>
              <a:t>       </a:t>
            </a:r>
            <a:r>
              <a:rPr lang="en-US" altLang="zh-CN" sz="2400">
                <a:solidFill>
                  <a:srgbClr val="0033CC"/>
                </a:solidFill>
                <a:latin typeface="微软雅黑" panose="020b0503020204020204" pitchFamily="34" charset="-122"/>
                <a:ea typeface="微软雅黑" panose="020b0503020204020204" pitchFamily="34" charset="-122"/>
              </a:rPr>
              <a:t>6</a:t>
            </a:r>
            <a:r>
              <a:rPr lang="zh-CN" altLang="en-US" sz="2400">
                <a:solidFill>
                  <a:srgbClr val="0033CC"/>
                </a:solidFill>
                <a:latin typeface="微软雅黑" panose="020b0503020204020204" pitchFamily="34" charset="-122"/>
                <a:ea typeface="微软雅黑" panose="020b0503020204020204" pitchFamily="34" charset="-122"/>
              </a:rPr>
              <a:t>、机车日车公里、旅行速度、技术速度、机车使用系数等技术指标。</a:t>
            </a:r>
          </a:p>
          <a:p>
            <a:pPr marL="0" indent="0">
              <a:lnSpc>
                <a:spcPct val="120000"/>
              </a:lnSpc>
              <a:spcBef>
                <a:spcPct val="0"/>
              </a:spcBef>
              <a:buNone/>
            </a:pPr>
            <a:r>
              <a:rPr lang="zh-CN" altLang="en-US" sz="2400">
                <a:solidFill>
                  <a:srgbClr val="0033CC"/>
                </a:solidFill>
                <a:latin typeface="微软雅黑" panose="020b0503020204020204" pitchFamily="34" charset="-122"/>
                <a:ea typeface="微软雅黑" panose="020b0503020204020204" pitchFamily="34" charset="-122"/>
              </a:rPr>
              <a:t>       </a:t>
            </a:r>
            <a:r>
              <a:rPr lang="en-US" altLang="zh-CN" sz="2400">
                <a:solidFill>
                  <a:srgbClr val="0033CC"/>
                </a:solidFill>
                <a:latin typeface="微软雅黑" panose="020b0503020204020204" pitchFamily="34" charset="-122"/>
                <a:ea typeface="微软雅黑" panose="020b0503020204020204" pitchFamily="34" charset="-122"/>
              </a:rPr>
              <a:t>7</a:t>
            </a:r>
            <a:r>
              <a:rPr lang="zh-CN" altLang="en-US" sz="2400">
                <a:solidFill>
                  <a:srgbClr val="0033CC"/>
                </a:solidFill>
                <a:latin typeface="微软雅黑" panose="020b0503020204020204" pitchFamily="34" charset="-122"/>
                <a:ea typeface="微软雅黑" panose="020b0503020204020204" pitchFamily="34" charset="-122"/>
              </a:rPr>
              <a:t>、机车乘务员需要人数及补充计划等。</a:t>
            </a:r>
          </a:p>
          <a:p>
            <a:pPr marL="0" indent="0">
              <a:lnSpc>
                <a:spcPct val="120000"/>
              </a:lnSpc>
              <a:spcBef>
                <a:spcPct val="0"/>
              </a:spcBef>
              <a:buNone/>
            </a:pPr>
            <a:r>
              <a:rPr lang="zh-CN" altLang="en-US" sz="2400">
                <a:solidFill>
                  <a:srgbClr val="0033CC"/>
                </a:solidFill>
                <a:latin typeface="微软雅黑" panose="020b0503020204020204" pitchFamily="34" charset="-122"/>
                <a:ea typeface="微软雅黑" panose="020b0503020204020204" pitchFamily="34" charset="-122"/>
              </a:rPr>
              <a:t>       根据收集到的资料及原始数据，参照有关规定编制机车周转图，要完成包括：草画机车周转图、计算简明效率表、绘制机车周转图、编制机车及乘务组工作计划表及计算机车运用主要指标等一整套工作。</a:t>
            </a:r>
          </a:p>
        </p:txBody>
      </p:sp>
    </p:spTree>
    <p:extLst>
      <p:ext uri="{BB962C8B-B14F-4D97-AF65-F5344CB8AC3E}">
        <p14:creationId xmlns:p14="http://schemas.microsoft.com/office/powerpoint/2010/main" val="257882683"/>
      </p:ext>
    </p:extLst>
  </p:cSld>
  <p:clrMapOvr>
    <a:masterClrMapping/>
  </p:clrMapOvr>
  <mc:AlternateContent>
    <mc:Choice xmlns:p14="http://schemas.microsoft.com/office/powerpoint/2010/main" Requires="p14">
      <p:transition p14:dur="0"/>
    </mc:Choice>
    <mc:Fallback>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矩形 1"/>
          <p:cNvSpPr/>
          <p:nvPr/>
        </p:nvSpPr>
        <p:spPr>
          <a:xfrm>
            <a:off x="971600" y="116632"/>
            <a:ext cx="5904656" cy="665486"/>
          </a:xfrm>
          <a:prstGeom prst="rect">
            <a:avLst/>
          </a:prstGeom>
          <a:solidFill>
            <a:schemeClr val="accent1"/>
          </a:solidFill>
          <a:ln>
            <a:noFill/>
          </a:ln>
          <a:effectLst>
            <a:outerShdw blurRad="63500" dist="508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102401" tIns="51201" rIns="102401" bIns="51201"/>
          <a:lstStyle>
            <a:defPPr>
              <a:defRPr lang="zh-CN"/>
            </a:defPPr>
            <a:lvl1pPr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1pPr>
            <a:lvl2pPr marL="512008"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2pPr>
            <a:lvl3pPr marL="1024017"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3pPr>
            <a:lvl4pPr marL="1536025"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4pPr>
            <a:lvl5pPr marL="2048033"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5pPr>
            <a:lvl6pPr marL="2560041" algn="l" defTabSz="1024017" rtl="0" eaLnBrk="1" latinLnBrk="0" hangingPunct="1">
              <a:defRPr kern="1200">
                <a:solidFill>
                  <a:srgbClr val="FFFFFF"/>
                </a:solidFill>
                <a:latin typeface="Calibri"/>
                <a:ea typeface="宋体" panose="02010600030101010101" pitchFamily="2" charset="-122"/>
                <a:cs typeface="+mn-cs"/>
              </a:defRPr>
            </a:lvl6pPr>
            <a:lvl7pPr marL="3072050" algn="l" defTabSz="1024017" rtl="0" eaLnBrk="1" latinLnBrk="0" hangingPunct="1">
              <a:defRPr kern="1200">
                <a:solidFill>
                  <a:srgbClr val="FFFFFF"/>
                </a:solidFill>
                <a:latin typeface="Calibri"/>
                <a:ea typeface="宋体" panose="02010600030101010101" pitchFamily="2" charset="-122"/>
                <a:cs typeface="+mn-cs"/>
              </a:defRPr>
            </a:lvl7pPr>
            <a:lvl8pPr marL="3584058" algn="l" defTabSz="1024017" rtl="0" eaLnBrk="1" latinLnBrk="0" hangingPunct="1">
              <a:defRPr kern="1200">
                <a:solidFill>
                  <a:srgbClr val="FFFFFF"/>
                </a:solidFill>
                <a:latin typeface="Calibri"/>
                <a:ea typeface="宋体" panose="02010600030101010101" pitchFamily="2" charset="-122"/>
                <a:cs typeface="+mn-cs"/>
              </a:defRPr>
            </a:lvl8pPr>
            <a:lvl9pPr marL="4096066" algn="l" defTabSz="1024017" rtl="0" eaLnBrk="1" latinLnBrk="0" hangingPunct="1">
              <a:defRPr kern="1200">
                <a:solidFill>
                  <a:srgbClr val="FFFFFF"/>
                </a:solidFill>
                <a:latin typeface="Calibri"/>
                <a:ea typeface="宋体" panose="02010600030101010101" pitchFamily="2" charset="-122"/>
                <a:cs typeface="+mn-cs"/>
              </a:defRPr>
            </a:lvl9pPr>
          </a:lstStyle>
          <a:p>
            <a:pPr>
              <a:defRPr/>
            </a:pPr>
            <a:r>
              <a:rPr lang="zh-CN" altLang="en-US" sz="3200" b="1">
                <a:latin typeface="微软雅黑" panose="020b0503020204020204" pitchFamily="34" charset="-122"/>
                <a:ea typeface="微软雅黑" panose="020b0503020204020204" pitchFamily="34" charset="-122"/>
              </a:rPr>
              <a:t>四、机车周转图的编制原则</a:t>
            </a:r>
          </a:p>
        </p:txBody>
      </p:sp>
      <p:sp>
        <p:nvSpPr>
          <p:cNvPr id="8" name="内容占位符 7"/>
          <p:cNvSpPr>
            <a:spLocks noGrp="1"/>
          </p:cNvSpPr>
          <p:nvPr>
            <p:ph idx="1"/>
          </p:nvPr>
        </p:nvSpPr>
        <p:spPr>
          <a:xfrm>
            <a:off x="460300" y="1124744"/>
            <a:ext cx="8291264" cy="4680520"/>
          </a:xfrm>
        </p:spPr>
        <p:txBody>
          <a:bodyPr/>
          <a:lstStyle/>
          <a:p>
            <a:pPr>
              <a:lnSpc>
                <a:spcPct val="120000"/>
              </a:lnSpc>
              <a:spcBef>
                <a:spcPct val="0"/>
              </a:spcBef>
              <a:buFont typeface="Wingdings" pitchFamily="2" charset="2"/>
              <a:buChar char="n"/>
            </a:pPr>
            <a:r>
              <a:rPr lang="zh-CN" altLang="en-US" sz="2800" b="1">
                <a:solidFill>
                  <a:srgbClr val="CC0000"/>
                </a:solidFill>
                <a:latin typeface="微软雅黑" panose="020b0503020204020204" pitchFamily="34" charset="-122"/>
                <a:ea typeface="微软雅黑" panose="020b0503020204020204" pitchFamily="34" charset="-122"/>
              </a:rPr>
              <a:t>机车周转图的编制原则</a:t>
            </a:r>
            <a:endParaRPr lang="en-US" altLang="zh-CN" sz="2800" b="1">
              <a:solidFill>
                <a:srgbClr val="CC0000"/>
              </a:solidFill>
              <a:latin typeface="微软雅黑" panose="020b0503020204020204" pitchFamily="34" charset="-122"/>
              <a:ea typeface="微软雅黑" panose="020b0503020204020204" pitchFamily="34" charset="-122"/>
            </a:endParaRPr>
          </a:p>
          <a:p>
            <a:pPr marL="0" indent="0">
              <a:lnSpc>
                <a:spcPct val="120000"/>
              </a:lnSpc>
              <a:spcBef>
                <a:spcPct val="0"/>
              </a:spcBef>
              <a:buNone/>
            </a:pPr>
            <a:r>
              <a:rPr lang="zh-CN" altLang="en-US" sz="2400">
                <a:solidFill>
                  <a:srgbClr val="0033CC"/>
                </a:solidFill>
                <a:latin typeface="微软雅黑" panose="020b0503020204020204" pitchFamily="34" charset="-122"/>
                <a:ea typeface="微软雅黑" panose="020b0503020204020204" pitchFamily="34" charset="-122"/>
              </a:rPr>
              <a:t>       </a:t>
            </a:r>
            <a:r>
              <a:rPr lang="en-US" altLang="zh-CN" sz="2400">
                <a:solidFill>
                  <a:srgbClr val="0033CC"/>
                </a:solidFill>
                <a:latin typeface="微软雅黑" panose="020b0503020204020204" pitchFamily="34" charset="-122"/>
                <a:ea typeface="微软雅黑" panose="020b0503020204020204" pitchFamily="34" charset="-122"/>
              </a:rPr>
              <a:t>1</a:t>
            </a:r>
            <a:r>
              <a:rPr lang="zh-CN" altLang="en-US" sz="2400">
                <a:solidFill>
                  <a:srgbClr val="0033CC"/>
                </a:solidFill>
                <a:latin typeface="微软雅黑" panose="020b0503020204020204" pitchFamily="34" charset="-122"/>
                <a:ea typeface="微软雅黑" panose="020b0503020204020204" pitchFamily="34" charset="-122"/>
              </a:rPr>
              <a:t>、认真细致地审定旅客列车方案，经济合理地使用机车。</a:t>
            </a:r>
          </a:p>
          <a:p>
            <a:pPr marL="0" indent="0">
              <a:lnSpc>
                <a:spcPct val="120000"/>
              </a:lnSpc>
              <a:spcBef>
                <a:spcPct val="0"/>
              </a:spcBef>
              <a:buNone/>
            </a:pPr>
            <a:r>
              <a:rPr lang="zh-CN" altLang="en-US" sz="2400">
                <a:solidFill>
                  <a:srgbClr val="0033CC"/>
                </a:solidFill>
                <a:latin typeface="微软雅黑" panose="020b0503020204020204" pitchFamily="34" charset="-122"/>
                <a:ea typeface="微软雅黑" panose="020b0503020204020204" pitchFamily="34" charset="-122"/>
              </a:rPr>
              <a:t>       </a:t>
            </a:r>
            <a:r>
              <a:rPr lang="en-US" altLang="zh-CN" sz="2400">
                <a:solidFill>
                  <a:srgbClr val="0033CC"/>
                </a:solidFill>
                <a:latin typeface="微软雅黑" panose="020b0503020204020204" pitchFamily="34" charset="-122"/>
                <a:ea typeface="微软雅黑" panose="020b0503020204020204" pitchFamily="34" charset="-122"/>
              </a:rPr>
              <a:t>2</a:t>
            </a:r>
            <a:r>
              <a:rPr lang="zh-CN" altLang="en-US" sz="2400">
                <a:solidFill>
                  <a:srgbClr val="0033CC"/>
                </a:solidFill>
                <a:latin typeface="微软雅黑" panose="020b0503020204020204" pitchFamily="34" charset="-122"/>
                <a:ea typeface="微软雅黑" panose="020b0503020204020204" pitchFamily="34" charset="-122"/>
              </a:rPr>
              <a:t>、按照列车编组计划、列车对数和各项查定资料，同时安排好列车工作方案和机车周转方案，尽量压缩非生产时间，提高速度系数。</a:t>
            </a:r>
            <a:endParaRPr lang="en-US" altLang="zh-CN" sz="2400">
              <a:solidFill>
                <a:srgbClr val="0033CC"/>
              </a:solidFill>
              <a:latin typeface="微软雅黑" panose="020b0503020204020204" pitchFamily="34" charset="-122"/>
              <a:ea typeface="微软雅黑" panose="020b0503020204020204" pitchFamily="34" charset="-122"/>
            </a:endParaRPr>
          </a:p>
          <a:p>
            <a:pPr marL="0" indent="0">
              <a:lnSpc>
                <a:spcPct val="120000"/>
              </a:lnSpc>
              <a:spcBef>
                <a:spcPct val="0"/>
              </a:spcBef>
              <a:buNone/>
            </a:pPr>
            <a:r>
              <a:rPr lang="zh-CN" altLang="en-US" sz="2400">
                <a:solidFill>
                  <a:srgbClr val="0033CC"/>
                </a:solidFill>
                <a:latin typeface="微软雅黑" panose="020b0503020204020204" pitchFamily="34" charset="-122"/>
                <a:ea typeface="微软雅黑" panose="020b0503020204020204" pitchFamily="34" charset="-122"/>
              </a:rPr>
              <a:t>       </a:t>
            </a:r>
            <a:r>
              <a:rPr lang="en-US" altLang="zh-CN" sz="2400">
                <a:solidFill>
                  <a:srgbClr val="0033CC"/>
                </a:solidFill>
                <a:latin typeface="微软雅黑" panose="020b0503020204020204" pitchFamily="34" charset="-122"/>
                <a:ea typeface="微软雅黑" panose="020b0503020204020204" pitchFamily="34" charset="-122"/>
              </a:rPr>
              <a:t>3</a:t>
            </a:r>
            <a:r>
              <a:rPr lang="zh-CN" altLang="en-US" sz="2400">
                <a:solidFill>
                  <a:srgbClr val="0033CC"/>
                </a:solidFill>
                <a:latin typeface="微软雅黑" panose="020b0503020204020204" pitchFamily="34" charset="-122"/>
                <a:ea typeface="微软雅黑" panose="020b0503020204020204" pitchFamily="34" charset="-122"/>
              </a:rPr>
              <a:t>、正确查定核心及各分号列车车次，编制好分号机车周转图。</a:t>
            </a:r>
          </a:p>
          <a:p>
            <a:pPr marL="0" indent="0">
              <a:lnSpc>
                <a:spcPct val="120000"/>
              </a:lnSpc>
              <a:spcBef>
                <a:spcPct val="0"/>
              </a:spcBef>
              <a:buNone/>
            </a:pPr>
            <a:r>
              <a:rPr lang="zh-CN" altLang="en-US" sz="2400">
                <a:solidFill>
                  <a:srgbClr val="0033CC"/>
                </a:solidFill>
                <a:latin typeface="微软雅黑" panose="020b0503020204020204" pitchFamily="34" charset="-122"/>
                <a:ea typeface="微软雅黑" panose="020b0503020204020204" pitchFamily="34" charset="-122"/>
              </a:rPr>
              <a:t>       </a:t>
            </a:r>
            <a:r>
              <a:rPr lang="en-US" altLang="zh-CN" sz="2400">
                <a:solidFill>
                  <a:srgbClr val="0033CC"/>
                </a:solidFill>
                <a:latin typeface="微软雅黑" panose="020b0503020204020204" pitchFamily="34" charset="-122"/>
                <a:ea typeface="微软雅黑" panose="020b0503020204020204" pitchFamily="34" charset="-122"/>
              </a:rPr>
              <a:t>4</a:t>
            </a:r>
            <a:r>
              <a:rPr lang="zh-CN" altLang="en-US" sz="2400">
                <a:solidFill>
                  <a:srgbClr val="0033CC"/>
                </a:solidFill>
                <a:latin typeface="微软雅黑" panose="020b0503020204020204" pitchFamily="34" charset="-122"/>
                <a:ea typeface="微软雅黑" panose="020b0503020204020204" pitchFamily="34" charset="-122"/>
              </a:rPr>
              <a:t>、旬间记名式机车周转图编出后，还应同时编制出旬间机车乘务员工作说明表。</a:t>
            </a:r>
          </a:p>
          <a:p>
            <a:pPr marL="0" indent="0">
              <a:lnSpc>
                <a:spcPct val="120000"/>
              </a:lnSpc>
              <a:spcBef>
                <a:spcPct val="0"/>
              </a:spcBef>
              <a:buNone/>
            </a:pPr>
            <a:endParaRPr lang="zh-CN" altLang="en-US" sz="2400">
              <a:solidFill>
                <a:srgbClr val="0033CC"/>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1480395532"/>
      </p:ext>
    </p:extLst>
  </p:cSld>
  <p:clrMapOvr>
    <a:masterClrMapping/>
  </p:clrMapOvr>
  <mc:AlternateContent>
    <mc:Choice xmlns:p14="http://schemas.microsoft.com/office/powerpoint/2010/main" Requires="p14">
      <p:transition p14:dur="0"/>
    </mc:Choice>
    <mc:Fallback>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矩形 1"/>
          <p:cNvSpPr/>
          <p:nvPr/>
        </p:nvSpPr>
        <p:spPr>
          <a:xfrm>
            <a:off x="971600" y="116632"/>
            <a:ext cx="5904656" cy="665486"/>
          </a:xfrm>
          <a:prstGeom prst="rect">
            <a:avLst/>
          </a:prstGeom>
          <a:solidFill>
            <a:schemeClr val="accent1"/>
          </a:solidFill>
          <a:ln>
            <a:noFill/>
          </a:ln>
          <a:effectLst>
            <a:outerShdw blurRad="63500" dist="508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102401" tIns="51201" rIns="102401" bIns="51201"/>
          <a:lstStyle>
            <a:defPPr>
              <a:defRPr lang="zh-CN"/>
            </a:defPPr>
            <a:lvl1pPr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1pPr>
            <a:lvl2pPr marL="512008"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2pPr>
            <a:lvl3pPr marL="1024017"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3pPr>
            <a:lvl4pPr marL="1536025"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4pPr>
            <a:lvl5pPr marL="2048033"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5pPr>
            <a:lvl6pPr marL="2560041" algn="l" defTabSz="1024017" rtl="0" eaLnBrk="1" latinLnBrk="0" hangingPunct="1">
              <a:defRPr kern="1200">
                <a:solidFill>
                  <a:srgbClr val="FFFFFF"/>
                </a:solidFill>
                <a:latin typeface="Calibri"/>
                <a:ea typeface="宋体" panose="02010600030101010101" pitchFamily="2" charset="-122"/>
                <a:cs typeface="+mn-cs"/>
              </a:defRPr>
            </a:lvl6pPr>
            <a:lvl7pPr marL="3072050" algn="l" defTabSz="1024017" rtl="0" eaLnBrk="1" latinLnBrk="0" hangingPunct="1">
              <a:defRPr kern="1200">
                <a:solidFill>
                  <a:srgbClr val="FFFFFF"/>
                </a:solidFill>
                <a:latin typeface="Calibri"/>
                <a:ea typeface="宋体" panose="02010600030101010101" pitchFamily="2" charset="-122"/>
                <a:cs typeface="+mn-cs"/>
              </a:defRPr>
            </a:lvl7pPr>
            <a:lvl8pPr marL="3584058" algn="l" defTabSz="1024017" rtl="0" eaLnBrk="1" latinLnBrk="0" hangingPunct="1">
              <a:defRPr kern="1200">
                <a:solidFill>
                  <a:srgbClr val="FFFFFF"/>
                </a:solidFill>
                <a:latin typeface="Calibri"/>
                <a:ea typeface="宋体" panose="02010600030101010101" pitchFamily="2" charset="-122"/>
                <a:cs typeface="+mn-cs"/>
              </a:defRPr>
            </a:lvl8pPr>
            <a:lvl9pPr marL="4096066" algn="l" defTabSz="1024017" rtl="0" eaLnBrk="1" latinLnBrk="0" hangingPunct="1">
              <a:defRPr kern="1200">
                <a:solidFill>
                  <a:srgbClr val="FFFFFF"/>
                </a:solidFill>
                <a:latin typeface="Calibri"/>
                <a:ea typeface="宋体" panose="02010600030101010101" pitchFamily="2" charset="-122"/>
                <a:cs typeface="+mn-cs"/>
              </a:defRPr>
            </a:lvl9pPr>
          </a:lstStyle>
          <a:p>
            <a:pPr>
              <a:defRPr/>
            </a:pPr>
            <a:r>
              <a:rPr lang="zh-CN" altLang="en-US" sz="3200" b="1">
                <a:latin typeface="微软雅黑" panose="020b0503020204020204" pitchFamily="34" charset="-122"/>
                <a:ea typeface="微软雅黑" panose="020b0503020204020204" pitchFamily="34" charset="-122"/>
              </a:rPr>
              <a:t>四、机车周转图的编制原则</a:t>
            </a:r>
          </a:p>
        </p:txBody>
      </p:sp>
      <p:sp>
        <p:nvSpPr>
          <p:cNvPr id="8" name="内容占位符 7"/>
          <p:cNvSpPr>
            <a:spLocks noGrp="1"/>
          </p:cNvSpPr>
          <p:nvPr>
            <p:ph idx="1"/>
          </p:nvPr>
        </p:nvSpPr>
        <p:spPr>
          <a:xfrm>
            <a:off x="460300" y="1124744"/>
            <a:ext cx="8291264" cy="4680520"/>
          </a:xfrm>
        </p:spPr>
        <p:txBody>
          <a:bodyPr/>
          <a:lstStyle/>
          <a:p>
            <a:pPr>
              <a:lnSpc>
                <a:spcPct val="120000"/>
              </a:lnSpc>
              <a:spcBef>
                <a:spcPct val="0"/>
              </a:spcBef>
              <a:buFont typeface="Wingdings" pitchFamily="2" charset="2"/>
              <a:buChar char="n"/>
            </a:pPr>
            <a:r>
              <a:rPr lang="zh-CN" altLang="en-US" sz="2800" b="1">
                <a:solidFill>
                  <a:srgbClr val="CC0000"/>
                </a:solidFill>
                <a:latin typeface="微软雅黑" panose="020b0503020204020204" pitchFamily="34" charset="-122"/>
                <a:ea typeface="微软雅黑" panose="020b0503020204020204" pitchFamily="34" charset="-122"/>
              </a:rPr>
              <a:t>列车运行图与机车周转图的协调</a:t>
            </a:r>
            <a:endParaRPr lang="en-US" altLang="zh-CN" sz="2800" b="1">
              <a:solidFill>
                <a:srgbClr val="CC0000"/>
              </a:solidFill>
              <a:latin typeface="微软雅黑" panose="020b0503020204020204" pitchFamily="34" charset="-122"/>
              <a:ea typeface="微软雅黑" panose="020b0503020204020204" pitchFamily="34" charset="-122"/>
            </a:endParaRPr>
          </a:p>
          <a:p>
            <a:pPr marL="0" indent="0">
              <a:lnSpc>
                <a:spcPct val="120000"/>
              </a:lnSpc>
              <a:spcBef>
                <a:spcPct val="0"/>
              </a:spcBef>
              <a:buNone/>
            </a:pPr>
            <a:r>
              <a:rPr lang="zh-CN" altLang="en-US" sz="2400">
                <a:solidFill>
                  <a:srgbClr val="0033CC"/>
                </a:solidFill>
                <a:latin typeface="微软雅黑" panose="020b0503020204020204" pitchFamily="34" charset="-122"/>
                <a:ea typeface="微软雅黑" panose="020b0503020204020204" pitchFamily="34" charset="-122"/>
              </a:rPr>
              <a:t>       </a:t>
            </a:r>
            <a:r>
              <a:rPr lang="en-US" altLang="zh-CN" sz="2400">
                <a:solidFill>
                  <a:srgbClr val="0033CC"/>
                </a:solidFill>
                <a:latin typeface="微软雅黑" panose="020b0503020204020204" pitchFamily="34" charset="-122"/>
                <a:ea typeface="微软雅黑" panose="020b0503020204020204" pitchFamily="34" charset="-122"/>
              </a:rPr>
              <a:t>1</a:t>
            </a:r>
            <a:r>
              <a:rPr lang="zh-CN" altLang="en-US" sz="2400">
                <a:solidFill>
                  <a:srgbClr val="0033CC"/>
                </a:solidFill>
                <a:latin typeface="微软雅黑" panose="020b0503020204020204" pitchFamily="34" charset="-122"/>
                <a:ea typeface="微软雅黑" panose="020b0503020204020204" pitchFamily="34" charset="-122"/>
              </a:rPr>
              <a:t>、编制前向列车运行图编图人员提供各区段机车运用方式和乘务员换班方式；机车在自外段的最短折返时间标准；乘务员补充工作时间及连续作业劳动时间标准；为保证年度计划实现的区段日车公里标准；乘务员在外段调休的时间标准。</a:t>
            </a:r>
          </a:p>
          <a:p>
            <a:pPr marL="0" indent="0">
              <a:lnSpc>
                <a:spcPct val="120000"/>
              </a:lnSpc>
              <a:spcBef>
                <a:spcPct val="0"/>
              </a:spcBef>
              <a:buNone/>
            </a:pPr>
            <a:r>
              <a:rPr lang="zh-CN" altLang="en-US" sz="2400">
                <a:solidFill>
                  <a:srgbClr val="0033CC"/>
                </a:solidFill>
                <a:latin typeface="微软雅黑" panose="020b0503020204020204" pitchFamily="34" charset="-122"/>
                <a:ea typeface="微软雅黑" panose="020b0503020204020204" pitchFamily="34" charset="-122"/>
              </a:rPr>
              <a:t>     </a:t>
            </a:r>
            <a:r>
              <a:rPr lang="en-US" altLang="zh-CN" sz="2400">
                <a:solidFill>
                  <a:srgbClr val="0033CC"/>
                </a:solidFill>
                <a:latin typeface="微软雅黑" panose="020b0503020204020204" pitchFamily="34" charset="-122"/>
                <a:ea typeface="微软雅黑" panose="020b0503020204020204" pitchFamily="34" charset="-122"/>
              </a:rPr>
              <a:t>  2</a:t>
            </a:r>
            <a:r>
              <a:rPr lang="zh-CN" altLang="en-US" sz="2400">
                <a:solidFill>
                  <a:srgbClr val="0033CC"/>
                </a:solidFill>
                <a:latin typeface="微软雅黑" panose="020b0503020204020204" pitchFamily="34" charset="-122"/>
                <a:ea typeface="微软雅黑" panose="020b0503020204020204" pitchFamily="34" charset="-122"/>
              </a:rPr>
              <a:t>、铺画货物列车运行线前，要求编图人员事先编制草图，以便考虑机车运用效率是否满足预定指标。</a:t>
            </a:r>
          </a:p>
        </p:txBody>
      </p:sp>
    </p:spTree>
    <p:extLst>
      <p:ext uri="{BB962C8B-B14F-4D97-AF65-F5344CB8AC3E}">
        <p14:creationId xmlns:p14="http://schemas.microsoft.com/office/powerpoint/2010/main" val="2756204740"/>
      </p:ext>
    </p:extLst>
  </p:cSld>
  <p:clrMapOvr>
    <a:masterClrMapping/>
  </p:clrMapOvr>
  <mc:AlternateContent>
    <mc:Choice xmlns:p14="http://schemas.microsoft.com/office/powerpoint/2010/main" Requires="p14">
      <p:transition p14:dur="0"/>
    </mc:Choice>
    <mc:Fallback>
      <p:transition/>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https://d.book118.com/898133006111006032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自定义设计方案">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ppt/theme/theme3.xml><?xml version="1.0" encoding="utf-8"?>
<a:theme xmlns:r="http://schemas.openxmlformats.org/officeDocument/2006/relationships" xmlns:a="http://schemas.openxmlformats.org/drawingml/2006/main" name="1_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宋体" charset="-122"/>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宋体" charset="-122"/>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ppt/theme/theme4.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13</Slides>
  <Notes>1</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13</vt:i4>
      </vt:variant>
    </vt:vector>
  </HeadingPairs>
  <TitlesOfParts>
    <vt:vector baseType="lpstr" size="19">
      <vt:lpstr>Arial</vt:lpstr>
      <vt:lpstr>Calibri</vt:lpstr>
      <vt:lpstr>宋体</vt:lpstr>
      <vt:lpstr>微软雅黑</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2024-09-10T08:23:59.822</cp:lastPrinted>
  <dcterms:created xsi:type="dcterms:W3CDTF">2024-09-10T00:23:59Z</dcterms:created>
  <dcterms:modified xsi:type="dcterms:W3CDTF">2024-09-10T00:24:02Z</dcterms:modified>
</cp:coreProperties>
</file>