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4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0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59654-081E-4771-A33A-FF4EEB8AA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321D5-F779-4B3E-A962-A47E6AB12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C70B5-AA57-4626-B9A6-748B43E8F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EB944-7ECB-4D31-8306-9A558BA86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0F99B9-2798-46B4-A560-EE3357470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C73EA-5B48-4A09-ACDC-758F5F472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30E1B-5D90-44BB-B2A7-79382B76B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41949-7F57-4C82-86C1-3C4F22A87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AFF32-39F6-4923-9FB3-DFFC3E917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167A1-AACB-4F52-9097-BB168D4B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32068-CBF4-4EFF-9D3B-A897C5FF7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37" r:id="rId2"/>
    <p:sldLayoutId id="2147491338" r:id="rId3"/>
    <p:sldLayoutId id="2147491339" r:id="rId4"/>
    <p:sldLayoutId id="2147491340" r:id="rId5"/>
    <p:sldLayoutId id="2147491341" r:id="rId6"/>
    <p:sldLayoutId id="2147491342" r:id="rId7"/>
    <p:sldLayoutId id="2147491343" r:id="rId8"/>
    <p:sldLayoutId id="2147491344" r:id="rId9"/>
    <p:sldLayoutId id="2147491345" r:id="rId10"/>
    <p:sldLayoutId id="214749134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3050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农业大学征兵工作方案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XXX,a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征兵工作背景和意义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征兵对象和条件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征兵宣传和动员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征兵体检和政审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入伍教育和训练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征兵工作背景和意义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征兵工作背景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社会需求：社会对高素质人才的需求日益增长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国家政策：国家对大学生征兵工作的重视和支持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学校特色：农业大学具有丰富的农业科技人才资源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学生发展：征兵工作有助于提升学生的综合素质和就业竞争力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征兵工作意义</a:t>
            </a:r>
            <a:endParaRPr lang="zh-CN" altLang="en-US"/>
          </a:p>
        </p:txBody>
      </p:sp>
      <p:sp>
        <p:nvSpPr>
          <p:cNvPr id="10490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提高国防实力：征兵工作可以增加军队的规模和战斗力，提高国家的国防实力。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培养人才：征兵工作可以选拔和培养具有军事素质的人才，为国家的军事事业做出贡献。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增强民族凝聚力：征兵工作可以增强民族凝聚力，提高人民的爱国热情和民族自豪感。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促进社会稳定：征兵工作可以促进社会的稳定和发展，提高人民的生活质量和幸福感。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征兵对象和条件</a:t>
            </a:r>
            <a:endParaRPr lang="zh-CN" altLang="en-US">
              <a:sym typeface="+mn-lt"/>
            </a:endParaRPr>
          </a:p>
        </p:txBody>
      </p:sp>
      <p:sp>
        <p:nvSpPr>
          <p:cNvPr id="10490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征兵对象</a:t>
            </a:r>
            <a:endParaRPr lang="zh-CN" altLang="en-US"/>
          </a:p>
        </p:txBody>
      </p:sp>
      <p:sp>
        <p:nvSpPr>
          <p:cNvPr id="10491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年龄：18-22岁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性别：男性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学历：高中及以上学历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身体条件：符合国家规定的征兵体检标准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政治条件：拥护中国共产党领导，热爱祖国，热爱人民，热爱社会主义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家庭背景：无违法犯罪记录，家庭和睦，社会关系良好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征兵条件</a:t>
            </a:r>
            <a:endParaRPr lang="zh-CN" altLang="en-US"/>
          </a:p>
        </p:txBody>
      </p:sp>
      <p:sp>
        <p:nvSpPr>
          <p:cNvPr id="104920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年龄要求：18-22岁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学历要求：高中及以上学历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身体条件：身体健康，无重大疾病或残疾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政治条件：拥护中国共产党领导，热爱祖国，热爱人民，热爱社会主义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征兵宣传和动员</a:t>
            </a:r>
            <a:endParaRPr lang="zh-CN" altLang="en-US">
              <a:sym typeface="+mn-lt"/>
            </a:endParaRPr>
          </a:p>
        </p:txBody>
      </p:sp>
      <p:sp>
        <p:nvSpPr>
          <p:cNvPr id="1049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征兵宣传内容</a:t>
            </a:r>
            <a:endParaRPr lang="zh-CN" altLang="en-US"/>
          </a:p>
        </p:txBody>
      </p:sp>
      <p:sp>
        <p:nvSpPr>
          <p:cNvPr id="104932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宣传目的：提高大学生对征兵工作的认识和了解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宣传对象：在校大学生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宣传方式：线上线下相结合，包括海报、横幅、讲座、网络宣传等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宣传内容：征兵政策、征兵流程、征兵条件、征兵待遇等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征兵宣传渠道</a:t>
            </a:r>
            <a:endParaRPr lang="zh-CN" altLang="en-US"/>
          </a:p>
        </p:txBody>
      </p:sp>
      <p:sp>
        <p:nvSpPr>
          <p:cNvPr id="104936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校园讲座：邀请军队代表进行征兵讲座，解答学生疑问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6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学生社团：通过学生社团组织征兵宣传活动，提高学生参与度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社交媒体：利用微博、微信等社交媒体平台发布征兵信息，扩大宣传范围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8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校园广播：播放征兵宣传音频，提高学生关注度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校园海报：在校园显眼位置张贴征兵宣传海报，吸引学生注意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0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校园网站：在农业大学官方网站发布征兵信息，方便学生查询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征兵动员措施</a:t>
            </a:r>
            <a:endParaRPr lang="zh-CN" altLang="en-US"/>
          </a:p>
        </p:txBody>
      </p:sp>
      <p:sp>
        <p:nvSpPr>
          <p:cNvPr id="104943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利用校园广播、海报、横幅等方式进行宣传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举办征兵宣讲会，邀请退伍军人、现役军人进行分享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开展征兵知识竞赛，提高学生的参与度和积极性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设立征兵咨询点，提供一对一咨询服务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加强与地方武装部的合作，共同推进征兵工作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征兵体检和政审</a:t>
            </a:r>
            <a:endParaRPr lang="zh-CN" altLang="en-US">
              <a:sym typeface="+mn-lt"/>
            </a:endParaRPr>
          </a:p>
        </p:txBody>
      </p:sp>
      <p:sp>
        <p:nvSpPr>
          <p:cNvPr id="10495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PART05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征兵体检流程</a:t>
            </a:r>
            <a:endParaRPr lang="zh-CN" altLang="en-US"/>
          </a:p>
        </p:txBody>
      </p:sp>
      <p:sp>
        <p:nvSpPr>
          <p:cNvPr id="10495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准备相关材料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报名参加体检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体检前注意事项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体检流程及项目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https://d.book118.com/898133050054006045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1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5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Office Theme</vt:lpstr>
      <vt:lpstr>农业大学征兵工作方案</vt:lpstr>
      <vt:lpstr>目录</vt:lpstr>
      <vt:lpstr>单击添加章节标题</vt:lpstr>
      <vt:lpstr>征兵工作背景和意义</vt:lpstr>
      <vt:lpstr>征兵工作背景</vt:lpstr>
      <vt:lpstr>征兵工作意义</vt:lpstr>
      <vt:lpstr>征兵对象和条件</vt:lpstr>
      <vt:lpstr>征兵对象</vt:lpstr>
      <vt:lpstr>征兵条件</vt:lpstr>
      <vt:lpstr>征兵宣传和动员</vt:lpstr>
      <vt:lpstr>征兵宣传内容</vt:lpstr>
      <vt:lpstr>征兵宣传渠道</vt:lpstr>
      <vt:lpstr>征兵动员措施</vt:lpstr>
      <vt:lpstr>征兵体检和政审</vt:lpstr>
      <vt:lpstr>征兵体检流程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2024-09-25T21:57:26.624</cp:lastPrinted>
  <dcterms:created xsi:type="dcterms:W3CDTF">2024-09-25T13:57:26Z</dcterms:created>
  <dcterms:modified xsi:type="dcterms:W3CDTF">2024-09-25T13:57:28Z</dcterms:modified>
</cp:coreProperties>
</file>