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E704B-9E9D-4FA3-AD30-09E330D6F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DFE86-996B-4269-AE1E-A7DC63C65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6864B-267F-4EE4-84BA-21C79386C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83DDB-2C77-4863-A015-04A85F82A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CB8D41-DA21-4ECB-ABE4-9A9A1E20E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913F53-514B-4E38-953D-1A0FE8A4E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496093-FC08-4DA8-AD16-09E9DC9BF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85116-7248-4EC2-8879-93D3E5EBD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67B0D-8D8D-40C5-B3E0-C1BF2CA51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141DE-4CE3-4484-B51F-4BF795295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2BA0C-AE34-47C7-AF18-A9546F151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5004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美容手术护理方法全面指南\n## 1.美容手术护理的基本概念与重要性\n### 1.1美容手术护理的定义与目的\n### 1.2美容手术护理的重要性及影响\n### 1.3美容手术护理与手术效果的关系\n## 2.美容手术护理的基本原则与方法\n### 2.1美容手术护理的基本原则\n### 2.2美容手术护理的具体方法\n### 2.3美容手术护理的注意事项\n## 3.美容手术前后的护理措施\n### 3.1美容手术前的护理准备\n### 3.2美容手术后的护理措施\n### 3.3美容手术恢复期的护理要点\n## 4.不同美容手术的护理特点与方法\n### 4.1面部美容手术的护理特点与方法\n### 4.2身体美容手术的护理特点与方法\n### 4.3皮肤美容手术的护理特点与方法\n## 5.美容手术护理中的问题与解决方法\n### 5.1美容手术护理中常见的问题\n### 5.2美容手术护理问题的解决方法\n### 5.3预防美容手术护理问题的策略\n## 6.美容手术护理的发展趋势与未来展望\n### 6.1美容手术护理的发展趋势\n### 6.2美容手术护理的未来展望\n### 6.3美容手术护理对行业发展的影响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美容手术护理方法全面指南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0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美容手术护理的基本概念与重要性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美容手术护理是指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在美容手术前后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，通过对患者的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身体、心理、生活习惯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等方面的全面干预，以达到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提高手术效果、减少并发症、促进患者康复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的目的。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手术前的护理主要包括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术前准备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心理疏导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等，以确保患者在最佳状态下接受手术。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手术后的护理主要包括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创口护理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疼痛管理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康复训练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等，以促进患者术后恢复。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护理还包括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生活习惯调整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，如饮食、作息等，以帮助患者养成良好的生活习惯，维持手术效果。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美容手术护理的目的是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确保手术成功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提高患者满意度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减少医疗纠纷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通过护理，可以降低手术风险，提高手术成功率。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护理可以提高患者对手术的满意度，从而提高医疗机构的口碑。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良好的护理可以减少医疗纠纷，维护医患关系。</a:t>
            </a:r>
            <a:endParaRPr/>
          </a:p>
        </p:txBody>
      </p: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美容手术护理的定义与目的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美容手术护理对于手术效果、患者康复、医疗机构声誉具有重要意义。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护理可以确保手术效果，提高患者满意度。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护理有助于患者术后康复，减少并发症。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护理可以提高医疗机构的声誉，减少医疗纠纷。</a:t>
                </a:r>
                <a:endParaRPr/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美容手术护理的影响主要体现在患者心理、生活习惯、手术效果等方面。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护理可以减轻患者的心理压力，使其更加自信地面对手术。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护理可以帮助患者养成良好的生活习惯，维持手术效果。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护理可以促进患者术后恢复，提高手术效果。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美容手术护理的重要性及影响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美容手术护理是手术效果的重要保障。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良好的护理可以降低手术风险，提高手术成功率。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护理有助于患者术后康复，减少并发症。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护理可以提高患者对手术的满意度，从而提高医疗机构的口碑。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美容手术护理与手术效果的关系是相互促进的。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良好的护理可以提高手术效果，使患者更加满意。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满意的手术效果可以激发患者更加积极地配合护理，促进康复。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美容手术护理与手术效果的关系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美容手术护理的基本原则与方法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5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06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07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08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10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1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个体化原则：针对患者的年龄、性别、体质、疾病等因素，制定个性化的护理方案。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2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1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全面性原则：护理应涵盖患者的身体、心理、生活习惯等方面，进行全面干预。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15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持续性原则：护理应贯穿于手术前后的整个过程，持续关注和调整患者的状况。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6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17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主动性原则：护理人员应主动关注患者的需求，及时提供必要的帮助和支持。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美容手术护理的基本原则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术前护理：包括术前准备、心理疏导、健康教育等。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术前准备：协助患者做好术前检查、皮肤准备、禁食禁水等。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心理疏导：减轻患者的心理压力，增强信心。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健康教育：向患者介绍手术相关知识、术后注意事项等。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术后护理：包括创口护理、疼痛管理、康复训练等。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创口护理：保持创口清洁干燥，防止感染。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疼痛管理：采用药物、物理疗法等方法缓解患者疼痛。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康复训练：指导患者进行必要的功能锻炼，促进恢复。</a:t>
                </a:r>
                <a:endParaRPr/>
              </a:p>
            </p:txBody>
          </p:sp>
          <p:pic>
            <p:nvPicPr>
              <p:cNvPr id="23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生活习惯调整：包括饮食、作息、运动等方面。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饮食：指导患者选择营养丰富、易消化的食物，避免辛辣刺激。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作息：保持良好的作息规律，保证充足的睡眠。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运动：根据患者的身体状况，选择适当的运动方式，如散步、瑜伽等。</a:t>
                </a:r>
                <a:endParaRPr/>
              </a:p>
            </p:txBody>
          </p:sp>
          <p:pic>
            <p:nvPicPr>
              <p:cNvPr id="23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美容手术护理的具体方法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护理人员应具备专业素养和沟通能力，以更好地为患者提供护理服务。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护理过程中应密切观察患者的病情变化，及时处理异常情况。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护理应尊重患者，保护患者的隐私和权益。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美容手术护理的注意事项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美容手术前后的护理措施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美容手术前的护理准备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2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协助患者完成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，确保患者符合手术条件。</a:t>
                </a:r>
                <a:endParaRPr/>
              </a:p>
            </p:txBody>
          </p:sp>
          <p:cxnSp>
            <p:nvCxnSpPr>
              <p:cNvPr id="1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，清洁手术部位，避免感染。</a:t>
                </a:r>
                <a:endParaRPr/>
              </a:p>
            </p:txBody>
          </p:sp>
        </p:grpSp>
        <p:grpSp>
          <p:nvGrpSpPr>
            <p:cNvPr id="22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，减轻其心理压力，增强信心。</a:t>
                </a:r>
                <a:endParaRPr/>
              </a:p>
            </p:txBody>
          </p:sp>
        </p:grpSp>
        <p:grpSp>
          <p:nvGrpSpPr>
            <p:cNvPr id="27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讲解手术相关知识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，使其对手术有充分的了解和准备。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34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创口护理：保持创口清洁干燥，防止感染。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6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疼痛管理：采用药物、物理疗法等方法缓解患者疼痛。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8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康复训练：指导患者进行必要的功能锻炼，促进恢复。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0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并发症预防：密切观察患者病情，及时处理异常情况。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美容手术后的护理措施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45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46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47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48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50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5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饮食调理：指导患者选择营养丰富、易消化的食物，避免辛辣刺激。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5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作息规律：保持良好的作息规律，保证充足的睡眠。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54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55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运动适度：根据患者的身体状况，选择适当的运动方式，如散步、瑜伽等。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56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57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复查随访：定期复查，及时了解患者恢复情况，调整护理方案。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美容手术恢复期的护理要点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https://d.book118.com/898135004126006037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美容手术护理方法全面指南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2024-09-17T21:14:18.206</cp:lastPrinted>
  <dcterms:created xsi:type="dcterms:W3CDTF">2024-09-17T13:14:18Z</dcterms:created>
  <dcterms:modified xsi:type="dcterms:W3CDTF">2024-09-17T13:14:20Z</dcterms:modified>
</cp:coreProperties>
</file>