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1AD77-D684-4E7E-A9AE-D00AACFC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8A35-6A44-4F77-B516-4466C656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32B5B-3BE4-4B89-B4B4-692A3A09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7A604-ACEE-48BD-AEA4-1298C8E38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57DCF-BD75-4788-A517-4D70BFA6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10C8B-2A77-4ADE-8F69-DF993434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96D9E-ED49-4413-B1E5-40F0E435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0AB94-B949-4A4C-95A1-87C03FB1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7CD0B-02AC-47C8-95F1-BC1D0ADEA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D2C76-13F2-4E4D-BBF5-92EC4BDA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A5BA1-45C9-463D-984E-FD2D3386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5030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揭示肺结核背后的社会问题与挑战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肺结核现状及影响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肺结核背后的社会问题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面临的挑战与困境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社会支持体系建设与完善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创新驱动在解决肺结核问题中作用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肺结核现状及影响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肺结核是全球性的公共卫生问题，每年导致数百万人感染，数十万人死亡。尤其在发展中国家，肺结核的发病率和死亡率居高不下。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中国疫情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中国是世界上肺结核疫情最严重的国家之一，虽然近年来发病率有所下降，但仍面临巨大挑战。特别是在农村地区和贫困人口中，肺结核的发病率依然较高。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31" r="18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全球与中国肺结核疫情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167" r="10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肺结核可导致患者长期咳嗽、咳痰、胸痛、呼吸困难等症状，严重影响患者的生活质量和身体健康。同时，肺结核治疗周期长、费用高，给患者及其家庭带来沉重的经济负担。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肺结核的传染性使得疫情容易在人群中扩散，对社会稳定和经济发展造成威胁。此外，肺结核的流行也加剧了医疗资源的不平等分配问题。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肺结核对患者及社会影响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6" r="124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针对肺结核的防治策略主要包括加强疫苗接种、提高患者发现率和治愈率、加强医疗资源配置和健康教育等。同时，国际社会也在积极推动全球合作，共同应对肺结核挑战。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经过多年的努力，全球和中国在肺结核防治方面取得了一定成果。例如，全球肺结核发病率和死亡率呈下降趋势，中国肺结核治愈率不断提高。然而，仍需继续努力，以实现肺结核的全面控制和消除。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防治策略与成果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肺结核背后的社会问题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23" b="14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087" b="8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贫困与医疗资源不均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经济贫困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贫困地区往往缺乏足够的医疗资源和有效的预防措施，导致肺结核发病率较高。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医疗资源分配不均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城乡之间、地区之间的医疗资源分配不均，使得一些地区的肺结核患者难以得到及时有效的治疗。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医疗保障制度不完善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部分地区的医疗保障制度覆盖不全或保障水平较低，导致患者因经济原因而放弃治疗。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工业污染、交通污染等导致空气质量下降，长期吸入有害物质会增加患肺结核的风险。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625" b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33" r="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一些职业如矿工、建筑工人等长期接触粉尘和有害物质，容易引发肺结核。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居住环境拥挤、通风不良、卫生条件差等也是肺结核传播的重要因素。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环境污染与职业暴露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吸烟、酗酒、不规律作息等不良生活习惯会削弱人体免疫力，增加感染肺结核的风险。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健康观念淡漠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部分人群对肺结核的危害认识不足，缺乏预防意识，容易感染并传播疾病。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长期营养不良导致人体免疫力下降，易感染肺结核。同时，肺结核患者因疾病消耗大量能量，也容易出现营养不良。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生活方式及健康观念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面临的挑战与困境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目前肺结核的诊断主要依赖于临床症状、影像学检查和实验室检测，但这些方法存在一定的灵敏度限制，可能导致漏诊或误诊。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现有诊断方法灵敏度不足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在一些贫困地区或发展中国家，由于缺乏先进的诊断设备，肺结核的诊断更加困难。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诊断设备缺乏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肺结核的诊断需要经验丰富的医疗专业人员，但在一些地区，专业人员的数量和质量都无法满足需求。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专业人员不足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诊断技术局限性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99" r="1359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目前治疗肺结核的药物品种相对较少，且部分药物存在较大的副作用，使得治疗过程更加复杂和困难。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治疗药物品种有限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随着耐药菌株的出现和传播，传统的治疗方法逐渐失效，导致治疗失败和病情恶化。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肺结核的治疗通常需要长达数月的时间，且治疗费用较高，给患者和家庭带来巨大的经济负担。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治疗周期长、费用高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治疗手段不足及耐药性问题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https://d.book118.com/898135030062006033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2024-09-11T11:40:42.170</cp:lastPrinted>
  <dcterms:created xsi:type="dcterms:W3CDTF">2024-09-11T03:40:42Z</dcterms:created>
  <dcterms:modified xsi:type="dcterms:W3CDTF">2024-09-11T03:40:44Z</dcterms:modified>
</cp:coreProperties>
</file>