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7B412-EAFE-4D00-870E-27E41545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55F43-8A7C-4482-845B-7703F2F1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83B87-40F6-43D0-9D40-6EC287075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B7EFB-2987-47B8-9D4B-7F0AF35ED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79EFD-A082-40D3-8369-883BEEB0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FD9C0-A27E-4F43-AB93-14A95970B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4CD65-073F-43DA-9E53-17B72F33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47893-C09B-4AD4-8961-646D83F81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2E6FE-CC5B-44E8-BBDA-2A498BFA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6E73B-A8A6-4BF2-9CB9-3B605F710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29F7-7DA2-4F3C-8D5E-A6B05FA7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5120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亲近和挚爱陶冶性格要远离肺结核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亲近与挚爱的重要性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肺结核的危害与预防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陶冶性格的方法与技巧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亲近与挚爱在陶冶性格中的作用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远离肺结核，珍爱生命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亲近与挚爱的重要性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加深情感联系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促进共同成长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增进亲子关系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亲近和挚爱的行为可以加深父母与子女之间的情感联系，使家庭关系更加紧密。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通过亲近和挚爱的表达，父母能够建立与子女之间的信任基础，为日后的教育和沟通打下良好基础。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在亲近和挚爱的氛围中，父母和子女可以共同成长，相互学习，形成积极的家庭互动模式。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50" r="143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促进情感表达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在亲近和挚爱的环境中，人们更容易表达自己的情感和需求，有利于形成健康的情感沟通模式。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得到亲近和挚爱的人更容易形成积极的自我评价，增强自信心和自尊心。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亲近和挚爱的行为可以帮助人们缓解压力，减少焦虑和抑郁等负面情绪。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培养健康心理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亲近和挚爱的行为可以帮助人们建立良好的人际关系，促进社会和谐与稳定。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提高社会幸福感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通过亲近和挚爱的表达，人们可以传递正能量，形成积极向上的社会氛围。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亲近和挚爱的行为可以提高人们的幸福感和满足感，进而提升整个社会的幸福水平。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肺结核的危害与预防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43" r="291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699" r="26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肺结核患者通常会出现咳嗽、咳痰、胸痛、发热、盗汗、乏力等症状。严重时，可能出现呼吸困难、咳血等。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肺结核主要通过飞沫传播，当患者咳嗽、打喷嚏或说话时，产生的飞沫中含有结核杆菌，他人吸入后可能导致感染。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肺结核的症状与传播途径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89" b="142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32" r="51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预防肺结核的措施与方法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控制传染源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对肺结核患者进行积极有效的治疗，减少传染源。同时，对密切接触者进行筛查和预防性治疗。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保持室内通风，避免长时间在密闭环境中与患者接触。患者应避免随地吐痰，佩戴口罩以减少飞沫传播。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接种卡介苗可预防儿童重症结核病的发生。对于高危人群，如糖尿病患者、尘肺患者等，应加强预防措施。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增强营养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避免与感染者密切接触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提高免疫力，降低感染风险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保持充足的睡眠，均衡的饮食，适当的锻炼，避免吸烟和酗酒等不良生活习惯。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多摄入富含蛋白质、维生素和矿物质的食物，如鱼、肉、蛋、奶、新鲜蔬菜和水果等。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根据当地卫生部门的建议，及时接种相关疫苗，如卡介苗等。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尽量避免与已知或疑似肺结核患者密切接触，特别是在封闭、拥挤的环境中。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陶冶性格的方法与技巧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https://d.book118.com/898135120100006037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2024-09-17T13:24:13.744</cp:lastPrinted>
  <dcterms:created xsi:type="dcterms:W3CDTF">2024-09-17T05:24:13Z</dcterms:created>
  <dcterms:modified xsi:type="dcterms:W3CDTF">2024-09-17T05:24:15Z</dcterms:modified>
</cp:coreProperties>
</file>