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4.jpeg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image" Target="../media/image6.png" /><Relationship Id="rId8" Type="http://schemas.openxmlformats.org/officeDocument/2006/relationships/tags" Target="../tags/tag19.xml" /><Relationship Id="rId9" Type="http://schemas.openxmlformats.org/officeDocument/2006/relationships/image" Target="../media/image7.png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25.xml" /><Relationship Id="rId4" Type="http://schemas.openxmlformats.org/officeDocument/2006/relationships/image" Target="../media/image9.png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36.xml" /><Relationship Id="rId11" Type="http://schemas.openxmlformats.org/officeDocument/2006/relationships/image" Target="../media/image14.jpeg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11.png" /><Relationship Id="rId4" Type="http://schemas.openxmlformats.org/officeDocument/2006/relationships/tags" Target="../tags/tag32.xml" /><Relationship Id="rId5" Type="http://schemas.openxmlformats.org/officeDocument/2006/relationships/image" Target="../media/image12.png" /><Relationship Id="rId6" Type="http://schemas.openxmlformats.org/officeDocument/2006/relationships/tags" Target="../tags/tag33.xml" /><Relationship Id="rId7" Type="http://schemas.openxmlformats.org/officeDocument/2006/relationships/image" Target="../media/image13.png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image" Target="../media/image15.png" /><Relationship Id="rId6" Type="http://schemas.openxmlformats.org/officeDocument/2006/relationships/tags" Target="../tags/tag46.xml" /><Relationship Id="rId7" Type="http://schemas.openxmlformats.org/officeDocument/2006/relationships/image" Target="../media/image16.png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image" Target="../media/image16.png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16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png" /><Relationship Id="rId2" Type="http://schemas.openxmlformats.org/officeDocument/2006/relationships/tags" Target="../tags/tag78.xml" /><Relationship Id="rId3" Type="http://schemas.openxmlformats.org/officeDocument/2006/relationships/image" Target="../media/image15.png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83.xml" /><Relationship Id="rId3" Type="http://schemas.openxmlformats.org/officeDocument/2006/relationships/image" Target="../media/image16.png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image" Target="../media/image16.png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png" /><Relationship Id="rId10" Type="http://schemas.openxmlformats.org/officeDocument/2006/relationships/tags" Target="../tags/tag10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image" Target="../media/image18.png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686F4-BB99-4A05-9311-9E2EC0548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8650B-D3D4-4376-8314-5FFF50E4E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76A7E-EF59-4002-B3AD-1D9109B2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BF58F-EEBF-41E2-9A69-1AD1FD0E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B757F-0D17-435A-B4AD-FA7E3648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10BF2-81E8-4616-9C27-0A9B29B75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B96DA-00FA-4F2A-BF22-F6429D206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86643-00B5-45A9-BF59-886F3929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75936-BDC4-4E67-A3F1-5A5E10193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4170E-0E97-4B95-AFA1-139BF562C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365CF-A499-48A0-8DDE-3B5DB12EF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3" name="VCG211374620543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75295" y="0"/>
            <a:ext cx="4116705" cy="586549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54" name="图片 53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37590" y="2194560"/>
            <a:ext cx="3822700" cy="328612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52" name="VCG211374620543" descr="图片包含 地图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329815"/>
            <a:ext cx="4485005" cy="4720590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1" name="任意多边形: 形状 40"/>
          <p:cNvSpPr/>
          <p:nvPr>
            <p:custDataLst>
              <p:tags r:id="rId7"/>
            </p:custDataLst>
          </p:nvPr>
        </p:nvSpPr>
        <p:spPr>
          <a:xfrm>
            <a:off x="7114222" y="36080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署名"/>
          <p:cNvSpPr txBox="1">
            <a:spLocks noGrp="1"/>
          </p:cNvSpPr>
          <p:nvPr>
            <p:ph type="body" idx="5" hasCustomPrompt="1"/>
            <p:custDataLst>
              <p:tags r:id="rId8"/>
            </p:custDataLst>
          </p:nvPr>
        </p:nvSpPr>
        <p:spPr>
          <a:xfrm>
            <a:off x="7110730" y="37553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5406390" y="939165"/>
            <a:ext cx="1566545" cy="506031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汉仪细秀体简 L"/>
                <a:ea typeface="汉仪细秀体简 L"/>
                <a:cs typeface="+mj-ea"/>
                <a:sym typeface="思源宋体 CN Heavy" panose="02020900000000000000" charset="-122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6" name="VCG41N156437283" descr="图片包含 游戏机, 停止, 食物&#10;&#10;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872355" y="1125855"/>
            <a:ext cx="286385" cy="287655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4538980" y="1596390"/>
            <a:ext cx="942975" cy="402717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MiSans Normal"/>
              </a:defRPr>
            </a:lvl1pPr>
          </a:lstStyle>
          <a:p>
            <a:pPr lvl="0" indent="0" algn="l" fontAlgn="auto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9" name="图片 8" descr="图片包含 地图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7940675" y="5664200"/>
            <a:ext cx="2358390" cy="1052830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标题"/>
          <p:cNvSpPr txBox="1">
            <a:spLocks noGrp="1"/>
          </p:cNvSpPr>
          <p:nvPr>
            <p:ph type="title" idx="8" hasCustomPrompt="1"/>
            <p:custDataLst>
              <p:tags r:id="rId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任意多边形: 形状 63"/>
          <p:cNvSpPr/>
          <p:nvPr>
            <p:custDataLst>
              <p:tags r:id="rId3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1" name="任意多边形: 形状 64"/>
          <p:cNvSpPr/>
          <p:nvPr>
            <p:custDataLst>
              <p:tags r:id="rId4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任意多边形: 形状 65"/>
          <p:cNvSpPr/>
          <p:nvPr>
            <p:custDataLst>
              <p:tags r:id="rId5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任意多边形: 形状 66"/>
          <p:cNvSpPr/>
          <p:nvPr>
            <p:custDataLst>
              <p:tags r:id="rId6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8" name="图片 7" descr="图片包含 地图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20000"/>
          </a:blip>
          <a:stretch>
            <a:fillRect/>
          </a:stretch>
        </p:blipFill>
        <p:spPr>
          <a:xfrm>
            <a:off x="10353675" y="0"/>
            <a:ext cx="1837690" cy="275145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7" name="图片 6" descr="图片包含 地图&#10;&#10;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0" y="5514975"/>
            <a:ext cx="1600835" cy="1343025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>
            <p:custDataLst>
              <p:tags r:id="rId1"/>
            </p:custDataLst>
          </p:nvPr>
        </p:nvSpPr>
        <p:spPr>
          <a:xfrm>
            <a:off x="489585" y="461645"/>
            <a:ext cx="11231245" cy="5963285"/>
          </a:xfrm>
          <a:custGeom>
            <a:gdLst>
              <a:gd name="connsiteX0" fmla="*/ 339551 w 11140376"/>
              <a:gd name="connsiteY0" fmla="*/ 0 h 5323550"/>
              <a:gd name="connsiteX1" fmla="*/ 10783408 w 11140376"/>
              <a:gd name="connsiteY1" fmla="*/ 0 h 5323550"/>
              <a:gd name="connsiteX2" fmla="*/ 10952271 w 11140376"/>
              <a:gd name="connsiteY2" fmla="*/ 168863 h 5323550"/>
              <a:gd name="connsiteX3" fmla="*/ 10952271 w 11140376"/>
              <a:gd name="connsiteY3" fmla="*/ 187221 h 5323550"/>
              <a:gd name="connsiteX4" fmla="*/ 10962696 w 11140376"/>
              <a:gd name="connsiteY4" fmla="*/ 188272 h 5323550"/>
              <a:gd name="connsiteX5" fmla="*/ 11140376 w 11140376"/>
              <a:gd name="connsiteY5" fmla="*/ 406278 h 5323550"/>
              <a:gd name="connsiteX6" fmla="*/ 11140376 w 11140376"/>
              <a:gd name="connsiteY6" fmla="*/ 4917272 h 5323550"/>
              <a:gd name="connsiteX7" fmla="*/ 10962696 w 11140376"/>
              <a:gd name="connsiteY7" fmla="*/ 5135278 h 5323550"/>
              <a:gd name="connsiteX8" fmla="*/ 10952271 w 11140376"/>
              <a:gd name="connsiteY8" fmla="*/ 5136329 h 5323550"/>
              <a:gd name="connsiteX9" fmla="*/ 10952271 w 11140376"/>
              <a:gd name="connsiteY9" fmla="*/ 5154687 h 5323550"/>
              <a:gd name="connsiteX10" fmla="*/ 10783408 w 11140376"/>
              <a:gd name="connsiteY10" fmla="*/ 5323550 h 5323550"/>
              <a:gd name="connsiteX11" fmla="*/ 339551 w 11140376"/>
              <a:gd name="connsiteY11" fmla="*/ 5323550 h 5323550"/>
              <a:gd name="connsiteX12" fmla="*/ 170688 w 11140376"/>
              <a:gd name="connsiteY12" fmla="*/ 5154687 h 5323550"/>
              <a:gd name="connsiteX13" fmla="*/ 170688 w 11140376"/>
              <a:gd name="connsiteY13" fmla="*/ 5133108 h 5323550"/>
              <a:gd name="connsiteX14" fmla="*/ 135910 w 11140376"/>
              <a:gd name="connsiteY14" fmla="*/ 5122312 h 5323550"/>
              <a:gd name="connsiteX15" fmla="*/ 0 w 11140376"/>
              <a:gd name="connsiteY15" fmla="*/ 4917272 h 5323550"/>
              <a:gd name="connsiteX16" fmla="*/ 0 w 11140376"/>
              <a:gd name="connsiteY16" fmla="*/ 406278 h 5323550"/>
              <a:gd name="connsiteX17" fmla="*/ 135910 w 11140376"/>
              <a:gd name="connsiteY17" fmla="*/ 201239 h 5323550"/>
              <a:gd name="connsiteX18" fmla="*/ 170688 w 11140376"/>
              <a:gd name="connsiteY18" fmla="*/ 190443 h 5323550"/>
              <a:gd name="connsiteX19" fmla="*/ 170688 w 11140376"/>
              <a:gd name="connsiteY19" fmla="*/ 168863 h 5323550"/>
              <a:gd name="connsiteX20" fmla="*/ 339551 w 11140376"/>
              <a:gd name="connsiteY20" fmla="*/ 0 h 532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1140376" h="5323550">
                <a:moveTo>
                  <a:pt x="339551" y="0"/>
                </a:moveTo>
                <a:lnTo>
                  <a:pt x="10783408" y="0"/>
                </a:lnTo>
                <a:cubicBezTo>
                  <a:pt x="10876668" y="0"/>
                  <a:pt x="10952271" y="75603"/>
                  <a:pt x="10952271" y="168863"/>
                </a:cubicBezTo>
                <a:lnTo>
                  <a:pt x="10952271" y="187221"/>
                </a:lnTo>
                <a:lnTo>
                  <a:pt x="10962696" y="188272"/>
                </a:lnTo>
                <a:cubicBezTo>
                  <a:pt x="11064098" y="209022"/>
                  <a:pt x="11140376" y="298742"/>
                  <a:pt x="11140376" y="406278"/>
                </a:cubicBezTo>
                <a:lnTo>
                  <a:pt x="11140376" y="4917272"/>
                </a:lnTo>
                <a:cubicBezTo>
                  <a:pt x="11140376" y="5024808"/>
                  <a:pt x="11064098" y="5114528"/>
                  <a:pt x="10962696" y="5135278"/>
                </a:cubicBezTo>
                <a:lnTo>
                  <a:pt x="10952271" y="5136329"/>
                </a:lnTo>
                <a:lnTo>
                  <a:pt x="10952271" y="5154687"/>
                </a:lnTo>
                <a:cubicBezTo>
                  <a:pt x="10952271" y="5247947"/>
                  <a:pt x="10876668" y="5323550"/>
                  <a:pt x="10783408" y="5323550"/>
                </a:cubicBezTo>
                <a:lnTo>
                  <a:pt x="339551" y="5323550"/>
                </a:lnTo>
                <a:cubicBezTo>
                  <a:pt x="246291" y="5323550"/>
                  <a:pt x="170688" y="5247947"/>
                  <a:pt x="170688" y="5154687"/>
                </a:cubicBezTo>
                <a:lnTo>
                  <a:pt x="170688" y="5133108"/>
                </a:lnTo>
                <a:lnTo>
                  <a:pt x="135910" y="5122312"/>
                </a:lnTo>
                <a:cubicBezTo>
                  <a:pt x="56042" y="5088530"/>
                  <a:pt x="0" y="5009446"/>
                  <a:pt x="0" y="4917272"/>
                </a:cubicBezTo>
                <a:lnTo>
                  <a:pt x="0" y="406278"/>
                </a:lnTo>
                <a:cubicBezTo>
                  <a:pt x="0" y="314105"/>
                  <a:pt x="56042" y="235020"/>
                  <a:pt x="135910" y="201239"/>
                </a:cubicBezTo>
                <a:lnTo>
                  <a:pt x="170688" y="190443"/>
                </a:lnTo>
                <a:lnTo>
                  <a:pt x="170688" y="168863"/>
                </a:lnTo>
                <a:cubicBezTo>
                  <a:pt x="170688" y="75603"/>
                  <a:pt x="246291" y="0"/>
                  <a:pt x="339551" y="0"/>
                </a:cubicBezTo>
                <a:close/>
              </a:path>
            </a:pathLst>
          </a:custGeom>
          <a:noFill/>
          <a:ln w="28575">
            <a:solidFill>
              <a:schemeClr val="accent1"/>
            </a:solidFill>
            <a:prstDash val="solid"/>
          </a:ln>
          <a:effectLst>
            <a:outerShdw blurRad="355600" dist="203200" dir="5400000" sx="96000" sy="96000" algn="t" rotWithShape="0">
              <a:schemeClr val="accent6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7" name="图片 6" descr="图片包含 地图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8403590" y="3263900"/>
            <a:ext cx="3788410" cy="381698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41" name="图片 40" descr="图片包含 地图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75" y="-17145"/>
            <a:ext cx="1716405" cy="196977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9460230" y="1137920"/>
            <a:ext cx="1584325" cy="258508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汉仪细秀体简 L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图片 53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63930" y="910590"/>
            <a:ext cx="4897755" cy="4030345"/>
          </a:xfrm>
          <a:custGeom>
            <a:gdLst>
              <a:gd name="connsiteX0" fmla="*/ 1865492 w 4034661"/>
              <a:gd name="connsiteY0" fmla="*/ 0 h 3319681"/>
              <a:gd name="connsiteX1" fmla="*/ 3014041 w 4034661"/>
              <a:gd name="connsiteY1" fmla="*/ 0 h 3319681"/>
              <a:gd name="connsiteX2" fmla="*/ 4023360 w 4034661"/>
              <a:gd name="connsiteY2" fmla="*/ 1211183 h 3319681"/>
              <a:gd name="connsiteX3" fmla="*/ 4012602 w 4034661"/>
              <a:gd name="connsiteY3" fmla="*/ 1437093 h 3319681"/>
              <a:gd name="connsiteX4" fmla="*/ 3388658 w 4034661"/>
              <a:gd name="connsiteY4" fmla="*/ 2566646 h 3319681"/>
              <a:gd name="connsiteX5" fmla="*/ 2000922 w 4034661"/>
              <a:gd name="connsiteY5" fmla="*/ 3319681 h 3319681"/>
              <a:gd name="connsiteX6" fmla="*/ 602428 w 4034661"/>
              <a:gd name="connsiteY6" fmla="*/ 3298166 h 3319681"/>
              <a:gd name="connsiteX7" fmla="*/ 0 w 4034661"/>
              <a:gd name="connsiteY7" fmla="*/ 2540273 h 3319681"/>
              <a:gd name="connsiteX8" fmla="*/ 0 w 4034661"/>
              <a:gd name="connsiteY8" fmla="*/ 1896598 h 3319681"/>
              <a:gd name="connsiteX9" fmla="*/ 86061 w 4034661"/>
              <a:gd name="connsiteY9" fmla="*/ 1146637 h 3319681"/>
              <a:gd name="connsiteX10" fmla="*/ 139849 w 4034661"/>
              <a:gd name="connsiteY10" fmla="*/ 1071333 h 3319681"/>
              <a:gd name="connsiteX11" fmla="*/ 1032734 w 4034661"/>
              <a:gd name="connsiteY11" fmla="*/ 178448 h 3319681"/>
              <a:gd name="connsiteX12" fmla="*/ 1865492 w 4034661"/>
              <a:gd name="connsiteY12" fmla="*/ 0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34661" h="3319681">
                <a:moveTo>
                  <a:pt x="1865492" y="0"/>
                </a:moveTo>
                <a:lnTo>
                  <a:pt x="3014041" y="0"/>
                </a:lnTo>
                <a:lnTo>
                  <a:pt x="4023360" y="1211183"/>
                </a:lnTo>
                <a:cubicBezTo>
                  <a:pt x="4036862" y="1373220"/>
                  <a:pt x="4043484" y="1298123"/>
                  <a:pt x="4012602" y="1437093"/>
                </a:cubicBezTo>
                <a:lnTo>
                  <a:pt x="3388658" y="2566646"/>
                </a:lnTo>
                <a:lnTo>
                  <a:pt x="2000922" y="3319681"/>
                </a:lnTo>
                <a:lnTo>
                  <a:pt x="602428" y="3298166"/>
                </a:lnTo>
                <a:lnTo>
                  <a:pt x="0" y="2540273"/>
                </a:lnTo>
                <a:lnTo>
                  <a:pt x="0" y="1896598"/>
                </a:lnTo>
                <a:lnTo>
                  <a:pt x="86061" y="1146637"/>
                </a:lnTo>
                <a:lnTo>
                  <a:pt x="139849" y="1071333"/>
                </a:lnTo>
                <a:lnTo>
                  <a:pt x="1032734" y="178448"/>
                </a:lnTo>
                <a:lnTo>
                  <a:pt x="1865492" y="0"/>
                </a:lnTo>
                <a:close/>
              </a:path>
            </a:pathLst>
          </a:custGeom>
        </p:spPr>
      </p:pic>
      <p:pic>
        <p:nvPicPr>
          <p:cNvPr id="52" name="图片 51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311275"/>
            <a:ext cx="5459095" cy="5501005"/>
          </a:xfrm>
          <a:custGeom>
            <a:gdLst>
              <a:gd name="connsiteX0" fmla="*/ 0 w 4733364"/>
              <a:gd name="connsiteY0" fmla="*/ 0 h 4768947"/>
              <a:gd name="connsiteX1" fmla="*/ 882127 w 4733364"/>
              <a:gd name="connsiteY1" fmla="*/ 67855 h 4768947"/>
              <a:gd name="connsiteX2" fmla="*/ 1495313 w 4733364"/>
              <a:gd name="connsiteY2" fmla="*/ 465888 h 4768947"/>
              <a:gd name="connsiteX3" fmla="*/ 1645920 w 4733364"/>
              <a:gd name="connsiteY3" fmla="*/ 584222 h 4768947"/>
              <a:gd name="connsiteX4" fmla="*/ 2657138 w 4733364"/>
              <a:gd name="connsiteY4" fmla="*/ 1391046 h 4768947"/>
              <a:gd name="connsiteX5" fmla="*/ 3732903 w 4733364"/>
              <a:gd name="connsiteY5" fmla="*/ 2660448 h 4768947"/>
              <a:gd name="connsiteX6" fmla="*/ 3818964 w 4733364"/>
              <a:gd name="connsiteY6" fmla="*/ 2811055 h 4768947"/>
              <a:gd name="connsiteX7" fmla="*/ 4528969 w 4733364"/>
              <a:gd name="connsiteY7" fmla="*/ 3434999 h 4768947"/>
              <a:gd name="connsiteX8" fmla="*/ 4733364 w 4733364"/>
              <a:gd name="connsiteY8" fmla="*/ 3940608 h 4768947"/>
              <a:gd name="connsiteX9" fmla="*/ 4367604 w 4733364"/>
              <a:gd name="connsiteY9" fmla="*/ 4392429 h 4768947"/>
              <a:gd name="connsiteX10" fmla="*/ 2592593 w 4733364"/>
              <a:gd name="connsiteY10" fmla="*/ 4768947 h 4768947"/>
              <a:gd name="connsiteX11" fmla="*/ 2248348 w 4733364"/>
              <a:gd name="connsiteY11" fmla="*/ 4768947 h 4768947"/>
              <a:gd name="connsiteX12" fmla="*/ 0 w 4733364"/>
              <a:gd name="connsiteY12" fmla="*/ 4737131 h 4768947"/>
              <a:gd name="connsiteX13" fmla="*/ 0 w 4733364"/>
              <a:gd name="connsiteY13" fmla="*/ 0 h 47689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33364" h="4768947">
                <a:moveTo>
                  <a:pt x="0" y="0"/>
                </a:moveTo>
                <a:lnTo>
                  <a:pt x="882127" y="67855"/>
                </a:lnTo>
                <a:lnTo>
                  <a:pt x="1495313" y="465888"/>
                </a:lnTo>
                <a:cubicBezTo>
                  <a:pt x="1641755" y="567271"/>
                  <a:pt x="1609805" y="511996"/>
                  <a:pt x="1645920" y="584222"/>
                </a:cubicBezTo>
                <a:lnTo>
                  <a:pt x="2657138" y="1391046"/>
                </a:lnTo>
                <a:lnTo>
                  <a:pt x="3732903" y="2660448"/>
                </a:lnTo>
                <a:cubicBezTo>
                  <a:pt x="3801985" y="2798612"/>
                  <a:pt x="3763430" y="2755521"/>
                  <a:pt x="3818964" y="2811055"/>
                </a:cubicBezTo>
                <a:lnTo>
                  <a:pt x="4528969" y="3434999"/>
                </a:lnTo>
                <a:lnTo>
                  <a:pt x="4733364" y="3940608"/>
                </a:lnTo>
                <a:lnTo>
                  <a:pt x="4367604" y="4392429"/>
                </a:lnTo>
                <a:lnTo>
                  <a:pt x="2592593" y="4768947"/>
                </a:lnTo>
                <a:lnTo>
                  <a:pt x="2248348" y="4768947"/>
                </a:lnTo>
                <a:lnTo>
                  <a:pt x="0" y="473713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51" name="图片 50" descr="图片包含 地图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685398" y="5739445"/>
            <a:ext cx="2506532" cy="1118813"/>
          </a:xfrm>
          <a:custGeom>
            <a:gdLst>
              <a:gd name="connsiteX0" fmla="*/ 1323190 w 2506532"/>
              <a:gd name="connsiteY0" fmla="*/ 0 h 1118813"/>
              <a:gd name="connsiteX1" fmla="*/ 1420009 w 2506532"/>
              <a:gd name="connsiteY1" fmla="*/ 21515 h 1118813"/>
              <a:gd name="connsiteX2" fmla="*/ 2506532 w 2506532"/>
              <a:gd name="connsiteY2" fmla="*/ 116370 h 1118813"/>
              <a:gd name="connsiteX3" fmla="*/ 2506532 w 2506532"/>
              <a:gd name="connsiteY3" fmla="*/ 1046425 h 1118813"/>
              <a:gd name="connsiteX4" fmla="*/ 2441985 w 2506532"/>
              <a:gd name="connsiteY4" fmla="*/ 1086522 h 1118813"/>
              <a:gd name="connsiteX5" fmla="*/ 2302136 w 2506532"/>
              <a:gd name="connsiteY5" fmla="*/ 1118795 h 1118813"/>
              <a:gd name="connsiteX6" fmla="*/ 408790 w 2506532"/>
              <a:gd name="connsiteY6" fmla="*/ 1021977 h 1118813"/>
              <a:gd name="connsiteX7" fmla="*/ 0 w 2506532"/>
              <a:gd name="connsiteY7" fmla="*/ 548640 h 1118813"/>
              <a:gd name="connsiteX8" fmla="*/ 430305 w 2506532"/>
              <a:gd name="connsiteY8" fmla="*/ 236668 h 1118813"/>
              <a:gd name="connsiteX9" fmla="*/ 1323190 w 2506532"/>
              <a:gd name="connsiteY9" fmla="*/ 0 h 11188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06532" h="1118813">
                <a:moveTo>
                  <a:pt x="1323190" y="0"/>
                </a:moveTo>
                <a:lnTo>
                  <a:pt x="1420009" y="21515"/>
                </a:lnTo>
                <a:lnTo>
                  <a:pt x="2506532" y="116370"/>
                </a:lnTo>
                <a:lnTo>
                  <a:pt x="2506532" y="1046425"/>
                </a:lnTo>
                <a:lnTo>
                  <a:pt x="2441985" y="1086522"/>
                </a:lnTo>
                <a:cubicBezTo>
                  <a:pt x="2316732" y="1120682"/>
                  <a:pt x="2364536" y="1118795"/>
                  <a:pt x="2302136" y="1118795"/>
                </a:cubicBezTo>
                <a:lnTo>
                  <a:pt x="408790" y="1021977"/>
                </a:lnTo>
                <a:lnTo>
                  <a:pt x="0" y="548640"/>
                </a:lnTo>
                <a:lnTo>
                  <a:pt x="430305" y="236668"/>
                </a:lnTo>
                <a:lnTo>
                  <a:pt x="1323190" y="0"/>
                </a:lnTo>
                <a:close/>
              </a:path>
            </a:pathLst>
          </a:custGeom>
        </p:spPr>
      </p:pic>
      <p:pic>
        <p:nvPicPr>
          <p:cNvPr id="46" name="图片 45" descr="图片包含 地图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-962" t="18834" r="100000" b="74774"/>
          <a:stretch>
            <a:fillRect/>
          </a:stretch>
        </p:blipFill>
        <p:spPr>
          <a:xfrm>
            <a:off x="527125" y="3138159"/>
            <a:ext cx="64546" cy="643675"/>
          </a:xfrm>
          <a:custGeom>
            <a:gdLst>
              <a:gd name="connsiteX0" fmla="*/ 64546 w 64546"/>
              <a:gd name="connsiteY0" fmla="*/ 0 h 643675"/>
              <a:gd name="connsiteX1" fmla="*/ 64546 w 64546"/>
              <a:gd name="connsiteY1" fmla="*/ 643675 h 643675"/>
              <a:gd name="connsiteX2" fmla="*/ 0 w 64546"/>
              <a:gd name="connsiteY2" fmla="*/ 562472 h 643675"/>
              <a:gd name="connsiteX3" fmla="*/ 64546 w 64546"/>
              <a:gd name="connsiteY3" fmla="*/ 0 h 6436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546" h="643675">
                <a:moveTo>
                  <a:pt x="64546" y="0"/>
                </a:moveTo>
                <a:lnTo>
                  <a:pt x="64546" y="643675"/>
                </a:lnTo>
                <a:lnTo>
                  <a:pt x="0" y="562472"/>
                </a:lnTo>
                <a:lnTo>
                  <a:pt x="64546" y="0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4" hasCustomPrompt="1"/>
            <p:custDataLst>
              <p:tags r:id="rId9"/>
            </p:custDataLst>
          </p:nvPr>
        </p:nvSpPr>
        <p:spPr>
          <a:xfrm>
            <a:off x="6650355" y="1176655"/>
            <a:ext cx="2041525" cy="450469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+mj-ea"/>
                <a:ea typeface="+mj-ea"/>
                <a:cs typeface="+mj-ea"/>
                <a:sym typeface="MiSans Normal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1" name="任意多边形: 形状 40"/>
          <p:cNvSpPr/>
          <p:nvPr>
            <p:custDataLst>
              <p:tags r:id="rId10"/>
            </p:custDataLst>
          </p:nvPr>
        </p:nvSpPr>
        <p:spPr>
          <a:xfrm>
            <a:off x="9056370" y="1311275"/>
            <a:ext cx="423545" cy="1394460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16562" h="2030045">
                <a:moveTo>
                  <a:pt x="308281" y="0"/>
                </a:moveTo>
                <a:cubicBezTo>
                  <a:pt x="415440" y="0"/>
                  <a:pt x="504845" y="76010"/>
                  <a:pt x="525522" y="177056"/>
                </a:cubicBezTo>
                <a:lnTo>
                  <a:pt x="526228" y="184058"/>
                </a:lnTo>
                <a:lnTo>
                  <a:pt x="553800" y="189624"/>
                </a:lnTo>
                <a:cubicBezTo>
                  <a:pt x="590683" y="205225"/>
                  <a:pt x="616562" y="241746"/>
                  <a:pt x="616562" y="284311"/>
                </a:cubicBezTo>
                <a:lnTo>
                  <a:pt x="616562" y="591468"/>
                </a:lnTo>
                <a:lnTo>
                  <a:pt x="616562" y="873525"/>
                </a:lnTo>
                <a:lnTo>
                  <a:pt x="616562" y="1156521"/>
                </a:lnTo>
                <a:lnTo>
                  <a:pt x="616562" y="1438578"/>
                </a:lnTo>
                <a:lnTo>
                  <a:pt x="616562" y="1745733"/>
                </a:lnTo>
                <a:cubicBezTo>
                  <a:pt x="616562" y="1788299"/>
                  <a:pt x="590683" y="1824821"/>
                  <a:pt x="553800" y="1840420"/>
                </a:cubicBezTo>
                <a:lnTo>
                  <a:pt x="526228" y="1845987"/>
                </a:lnTo>
                <a:lnTo>
                  <a:pt x="525522" y="1852989"/>
                </a:lnTo>
                <a:cubicBezTo>
                  <a:pt x="504845" y="1954035"/>
                  <a:pt x="415440" y="2030045"/>
                  <a:pt x="308281" y="2030045"/>
                </a:cubicBezTo>
                <a:cubicBezTo>
                  <a:pt x="201123" y="2030045"/>
                  <a:pt x="111718" y="1954035"/>
                  <a:pt x="91041" y="1852989"/>
                </a:cubicBezTo>
                <a:lnTo>
                  <a:pt x="90336" y="1845987"/>
                </a:lnTo>
                <a:lnTo>
                  <a:pt x="62763" y="1840420"/>
                </a:lnTo>
                <a:cubicBezTo>
                  <a:pt x="25879" y="1824821"/>
                  <a:pt x="0" y="1788299"/>
                  <a:pt x="0" y="1745733"/>
                </a:cubicBezTo>
                <a:lnTo>
                  <a:pt x="0" y="1438578"/>
                </a:lnTo>
                <a:lnTo>
                  <a:pt x="0" y="1156521"/>
                </a:lnTo>
                <a:lnTo>
                  <a:pt x="0" y="873525"/>
                </a:lnTo>
                <a:lnTo>
                  <a:pt x="0" y="591468"/>
                </a:lnTo>
                <a:lnTo>
                  <a:pt x="0" y="284311"/>
                </a:lnTo>
                <a:cubicBezTo>
                  <a:pt x="0" y="241746"/>
                  <a:pt x="25879" y="205225"/>
                  <a:pt x="62763" y="189624"/>
                </a:cubicBezTo>
                <a:lnTo>
                  <a:pt x="90336" y="184058"/>
                </a:lnTo>
                <a:lnTo>
                  <a:pt x="91041" y="177056"/>
                </a:lnTo>
                <a:cubicBezTo>
                  <a:pt x="111718" y="76010"/>
                  <a:pt x="201123" y="0"/>
                  <a:pt x="308281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33" name="图片 32" descr="图片包含 游戏机, 停止, 食物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592185" y="1176655"/>
            <a:ext cx="241935" cy="243205"/>
          </a:xfrm>
          <a:prstGeom prst="rect">
            <a:avLst/>
          </a:prstGeom>
        </p:spPr>
      </p:pic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9065260" y="1611630"/>
            <a:ext cx="405765" cy="7943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任意多边形: 形状 63"/>
          <p:cNvSpPr/>
          <p:nvPr>
            <p:custDataLst>
              <p:tags r:id="rId1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任意多边形: 形状 64"/>
          <p:cNvSpPr/>
          <p:nvPr>
            <p:custDataLst>
              <p:tags r:id="rId2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任意多边形: 形状 65"/>
          <p:cNvSpPr/>
          <p:nvPr>
            <p:custDataLst>
              <p:tags r:id="rId3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任意多边形: 形状 66"/>
          <p:cNvSpPr/>
          <p:nvPr>
            <p:custDataLst>
              <p:tags r:id="rId4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pic>
        <p:nvPicPr>
          <p:cNvPr id="24" name="图片 23" descr="图片包含 地图&#10;&#10;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5" name="图片 24" descr="图片包含 地图&#10;&#10;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25" name="图片 24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8" name="正文"/>
          <p:cNvSpPr txBox="1">
            <a:spLocks noGrp="1"/>
          </p:cNvSpPr>
          <p:nvPr>
            <p:ph idx="9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8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正文"/>
          <p:cNvSpPr txBox="1">
            <a:spLocks noGrp="1"/>
          </p:cNvSpPr>
          <p:nvPr>
            <p:ph idx="7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: 形状 63"/>
          <p:cNvSpPr/>
          <p:nvPr>
            <p:custDataLst>
              <p:tags r:id="rId9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3" name="任意多边形: 形状 64"/>
          <p:cNvSpPr/>
          <p:nvPr>
            <p:custDataLst>
              <p:tags r:id="rId10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2" name="任意多边形: 形状 65"/>
          <p:cNvSpPr/>
          <p:nvPr>
            <p:custDataLst>
              <p:tags r:id="rId11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1" name="任意多边形: 形状 66"/>
          <p:cNvSpPr/>
          <p:nvPr>
            <p:custDataLst>
              <p:tags r:id="rId12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13" name="图片 12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8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图片 37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pic>
        <p:nvPicPr>
          <p:cNvPr id="36" name="图片 35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图片 35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38" name="图片 37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13" name="图片 12" descr="图片包含 地图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4" name="任意多边形: 形状 63"/>
          <p:cNvSpPr/>
          <p:nvPr>
            <p:custDataLst>
              <p:tags r:id="rId5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5" name="任意多边形: 形状 64"/>
          <p:cNvSpPr/>
          <p:nvPr>
            <p:custDataLst>
              <p:tags r:id="rId6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任意多边形: 形状 65"/>
          <p:cNvSpPr/>
          <p:nvPr>
            <p:custDataLst>
              <p:tags r:id="rId7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7" name="任意多边形: 形状 66"/>
          <p:cNvSpPr/>
          <p:nvPr>
            <p:custDataLst>
              <p:tags r:id="rId8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608330" y="1261110"/>
            <a:ext cx="10968990" cy="45466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3411220" y="514985"/>
            <a:ext cx="5392420" cy="723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1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VCG211374620543" descr="图片包含 地图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934835" y="195580"/>
            <a:ext cx="5257165" cy="6909435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sp>
        <p:nvSpPr>
          <p:cNvPr id="9" name="任意多边形: 形状 40"/>
          <p:cNvSpPr/>
          <p:nvPr>
            <p:custDataLst>
              <p:tags r:id="rId3"/>
            </p:custDataLst>
          </p:nvPr>
        </p:nvSpPr>
        <p:spPr>
          <a:xfrm>
            <a:off x="5596255" y="3709670"/>
            <a:ext cx="538480" cy="2016125"/>
          </a:xfrm>
          <a:custGeom>
            <a:gdLst>
              <a:gd name="connsiteX0" fmla="*/ 308281 w 616562"/>
              <a:gd name="connsiteY0" fmla="*/ 0 h 2030045"/>
              <a:gd name="connsiteX1" fmla="*/ 525522 w 616562"/>
              <a:gd name="connsiteY1" fmla="*/ 177056 h 2030045"/>
              <a:gd name="connsiteX2" fmla="*/ 526228 w 616562"/>
              <a:gd name="connsiteY2" fmla="*/ 184058 h 2030045"/>
              <a:gd name="connsiteX3" fmla="*/ 553800 w 616562"/>
              <a:gd name="connsiteY3" fmla="*/ 189624 h 2030045"/>
              <a:gd name="connsiteX4" fmla="*/ 616562 w 616562"/>
              <a:gd name="connsiteY4" fmla="*/ 284311 h 2030045"/>
              <a:gd name="connsiteX5" fmla="*/ 616562 w 616562"/>
              <a:gd name="connsiteY5" fmla="*/ 591468 h 2030045"/>
              <a:gd name="connsiteX6" fmla="*/ 616562 w 616562"/>
              <a:gd name="connsiteY6" fmla="*/ 873525 h 2030045"/>
              <a:gd name="connsiteX7" fmla="*/ 616562 w 616562"/>
              <a:gd name="connsiteY7" fmla="*/ 1156521 h 2030045"/>
              <a:gd name="connsiteX8" fmla="*/ 616562 w 616562"/>
              <a:gd name="connsiteY8" fmla="*/ 1438578 h 2030045"/>
              <a:gd name="connsiteX9" fmla="*/ 616562 w 616562"/>
              <a:gd name="connsiteY9" fmla="*/ 1745733 h 2030045"/>
              <a:gd name="connsiteX10" fmla="*/ 553800 w 616562"/>
              <a:gd name="connsiteY10" fmla="*/ 1840420 h 2030045"/>
              <a:gd name="connsiteX11" fmla="*/ 526228 w 616562"/>
              <a:gd name="connsiteY11" fmla="*/ 1845987 h 2030045"/>
              <a:gd name="connsiteX12" fmla="*/ 525522 w 616562"/>
              <a:gd name="connsiteY12" fmla="*/ 1852989 h 2030045"/>
              <a:gd name="connsiteX13" fmla="*/ 308281 w 616562"/>
              <a:gd name="connsiteY13" fmla="*/ 2030045 h 2030045"/>
              <a:gd name="connsiteX14" fmla="*/ 91041 w 616562"/>
              <a:gd name="connsiteY14" fmla="*/ 1852989 h 2030045"/>
              <a:gd name="connsiteX15" fmla="*/ 90336 w 616562"/>
              <a:gd name="connsiteY15" fmla="*/ 1845987 h 2030045"/>
              <a:gd name="connsiteX16" fmla="*/ 62763 w 616562"/>
              <a:gd name="connsiteY16" fmla="*/ 1840420 h 2030045"/>
              <a:gd name="connsiteX17" fmla="*/ 0 w 616562"/>
              <a:gd name="connsiteY17" fmla="*/ 1745733 h 2030045"/>
              <a:gd name="connsiteX18" fmla="*/ 0 w 616562"/>
              <a:gd name="connsiteY18" fmla="*/ 1438578 h 2030045"/>
              <a:gd name="connsiteX19" fmla="*/ 0 w 616562"/>
              <a:gd name="connsiteY19" fmla="*/ 1156521 h 2030045"/>
              <a:gd name="connsiteX20" fmla="*/ 0 w 616562"/>
              <a:gd name="connsiteY20" fmla="*/ 873525 h 2030045"/>
              <a:gd name="connsiteX21" fmla="*/ 0 w 616562"/>
              <a:gd name="connsiteY21" fmla="*/ 591468 h 2030045"/>
              <a:gd name="connsiteX22" fmla="*/ 0 w 616562"/>
              <a:gd name="connsiteY22" fmla="*/ 284311 h 2030045"/>
              <a:gd name="connsiteX23" fmla="*/ 62763 w 616562"/>
              <a:gd name="connsiteY23" fmla="*/ 189624 h 2030045"/>
              <a:gd name="connsiteX24" fmla="*/ 90336 w 616562"/>
              <a:gd name="connsiteY24" fmla="*/ 184058 h 2030045"/>
              <a:gd name="connsiteX25" fmla="*/ 91041 w 616562"/>
              <a:gd name="connsiteY25" fmla="*/ 177056 h 2030045"/>
              <a:gd name="connsiteX26" fmla="*/ 308281 w 616562"/>
              <a:gd name="connsiteY26" fmla="*/ 0 h 2030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46" h="3268">
                <a:moveTo>
                  <a:pt x="424" y="0"/>
                </a:moveTo>
                <a:cubicBezTo>
                  <a:pt x="571" y="0"/>
                  <a:pt x="694" y="105"/>
                  <a:pt x="723" y="244"/>
                </a:cubicBezTo>
                <a:lnTo>
                  <a:pt x="724" y="253"/>
                </a:lnTo>
                <a:lnTo>
                  <a:pt x="762" y="261"/>
                </a:lnTo>
                <a:cubicBezTo>
                  <a:pt x="812" y="282"/>
                  <a:pt x="848" y="332"/>
                  <a:pt x="848" y="391"/>
                </a:cubicBezTo>
                <a:lnTo>
                  <a:pt x="848" y="813"/>
                </a:lnTo>
                <a:lnTo>
                  <a:pt x="848" y="867"/>
                </a:lnTo>
                <a:lnTo>
                  <a:pt x="848" y="1201"/>
                </a:lnTo>
                <a:lnTo>
                  <a:pt x="848" y="1289"/>
                </a:lnTo>
                <a:lnTo>
                  <a:pt x="848" y="1591"/>
                </a:lnTo>
                <a:lnTo>
                  <a:pt x="848" y="1677"/>
                </a:lnTo>
                <a:lnTo>
                  <a:pt x="848" y="1979"/>
                </a:lnTo>
                <a:lnTo>
                  <a:pt x="848" y="2067"/>
                </a:lnTo>
                <a:lnTo>
                  <a:pt x="848" y="2401"/>
                </a:lnTo>
                <a:lnTo>
                  <a:pt x="848" y="2455"/>
                </a:lnTo>
                <a:lnTo>
                  <a:pt x="848" y="2877"/>
                </a:lnTo>
                <a:cubicBezTo>
                  <a:pt x="848" y="2936"/>
                  <a:pt x="812" y="2986"/>
                  <a:pt x="762" y="3007"/>
                </a:cubicBezTo>
                <a:lnTo>
                  <a:pt x="724" y="3015"/>
                </a:lnTo>
                <a:lnTo>
                  <a:pt x="723" y="3024"/>
                </a:lnTo>
                <a:cubicBezTo>
                  <a:pt x="694" y="3163"/>
                  <a:pt x="571" y="3268"/>
                  <a:pt x="424" y="3268"/>
                </a:cubicBezTo>
                <a:cubicBezTo>
                  <a:pt x="277" y="3268"/>
                  <a:pt x="154" y="3163"/>
                  <a:pt x="125" y="3024"/>
                </a:cubicBezTo>
                <a:lnTo>
                  <a:pt x="124" y="3015"/>
                </a:lnTo>
                <a:lnTo>
                  <a:pt x="86" y="3007"/>
                </a:lnTo>
                <a:cubicBezTo>
                  <a:pt x="36" y="2986"/>
                  <a:pt x="0" y="2936"/>
                  <a:pt x="0" y="2877"/>
                </a:cubicBezTo>
                <a:lnTo>
                  <a:pt x="0" y="2455"/>
                </a:lnTo>
                <a:lnTo>
                  <a:pt x="0" y="2401"/>
                </a:lnTo>
                <a:lnTo>
                  <a:pt x="0" y="2067"/>
                </a:lnTo>
                <a:lnTo>
                  <a:pt x="0" y="1979"/>
                </a:lnTo>
                <a:lnTo>
                  <a:pt x="0" y="1677"/>
                </a:lnTo>
                <a:lnTo>
                  <a:pt x="0" y="1591"/>
                </a:lnTo>
                <a:lnTo>
                  <a:pt x="0" y="1289"/>
                </a:lnTo>
                <a:lnTo>
                  <a:pt x="0" y="1201"/>
                </a:lnTo>
                <a:lnTo>
                  <a:pt x="0" y="867"/>
                </a:lnTo>
                <a:lnTo>
                  <a:pt x="0" y="813"/>
                </a:lnTo>
                <a:lnTo>
                  <a:pt x="0" y="391"/>
                </a:lnTo>
                <a:cubicBezTo>
                  <a:pt x="0" y="332"/>
                  <a:pt x="36" y="282"/>
                  <a:pt x="86" y="261"/>
                </a:cubicBezTo>
                <a:lnTo>
                  <a:pt x="124" y="253"/>
                </a:lnTo>
                <a:lnTo>
                  <a:pt x="125" y="244"/>
                </a:lnTo>
                <a:cubicBezTo>
                  <a:pt x="154" y="105"/>
                  <a:pt x="277" y="0"/>
                  <a:pt x="42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583555" y="3831590"/>
            <a:ext cx="545465" cy="177228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bg2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2948305" y="867410"/>
            <a:ext cx="2370455" cy="512318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13" name="图片 12" descr="图片包含 地图&#10;&#10;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156845"/>
            <a:ext cx="2859405" cy="3281680"/>
          </a:xfrm>
          <a:custGeom>
            <a:gdLst>
              <a:gd name="connsiteX0" fmla="*/ 504236 w 2673405"/>
              <a:gd name="connsiteY0" fmla="*/ 0 h 3319681"/>
              <a:gd name="connsiteX1" fmla="*/ 1652785 w 2673405"/>
              <a:gd name="connsiteY1" fmla="*/ 0 h 3319681"/>
              <a:gd name="connsiteX2" fmla="*/ 2662104 w 2673405"/>
              <a:gd name="connsiteY2" fmla="*/ 1211183 h 3319681"/>
              <a:gd name="connsiteX3" fmla="*/ 2651346 w 2673405"/>
              <a:gd name="connsiteY3" fmla="*/ 1437093 h 3319681"/>
              <a:gd name="connsiteX4" fmla="*/ 2027402 w 2673405"/>
              <a:gd name="connsiteY4" fmla="*/ 2566646 h 3319681"/>
              <a:gd name="connsiteX5" fmla="*/ 639666 w 2673405"/>
              <a:gd name="connsiteY5" fmla="*/ 3319681 h 3319681"/>
              <a:gd name="connsiteX6" fmla="*/ 0 w 2673405"/>
              <a:gd name="connsiteY6" fmla="*/ 3309840 h 3319681"/>
              <a:gd name="connsiteX7" fmla="*/ 0 w 2673405"/>
              <a:gd name="connsiteY7" fmla="*/ 108051 h 3319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73405" h="3319681">
                <a:moveTo>
                  <a:pt x="504236" y="0"/>
                </a:moveTo>
                <a:lnTo>
                  <a:pt x="1652785" y="0"/>
                </a:lnTo>
                <a:lnTo>
                  <a:pt x="2662104" y="1211183"/>
                </a:lnTo>
                <a:cubicBezTo>
                  <a:pt x="2675606" y="1373220"/>
                  <a:pt x="2682228" y="1298123"/>
                  <a:pt x="2651346" y="1437093"/>
                </a:cubicBezTo>
                <a:lnTo>
                  <a:pt x="2027402" y="2566646"/>
                </a:lnTo>
                <a:lnTo>
                  <a:pt x="639666" y="3319681"/>
                </a:lnTo>
                <a:lnTo>
                  <a:pt x="0" y="3309840"/>
                </a:lnTo>
                <a:lnTo>
                  <a:pt x="0" y="108051"/>
                </a:lnTo>
                <a:close/>
              </a:path>
            </a:pathLst>
          </a:cu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108.xml" /><Relationship Id="rId14" Type="http://schemas.openxmlformats.org/officeDocument/2006/relationships/image" Target="../media/image16.png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4.xml" /><Relationship Id="rId21" Type="http://schemas.openxmlformats.org/officeDocument/2006/relationships/tags" Target="../tags/tag115.xml" /><Relationship Id="rId22" Type="http://schemas.openxmlformats.org/officeDocument/2006/relationships/tags" Target="../tags/tag116.xml" /><Relationship Id="rId23" Type="http://schemas.openxmlformats.org/officeDocument/2006/relationships/tags" Target="../tags/tag117.xml" /><Relationship Id="rId24" Type="http://schemas.openxmlformats.org/officeDocument/2006/relationships/tags" Target="../tags/tag118.xml" /><Relationship Id="rId25" Type="http://schemas.openxmlformats.org/officeDocument/2006/relationships/tags" Target="../tags/tag119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地图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465857" y="1044380"/>
            <a:ext cx="2725388" cy="4079568"/>
          </a:xfrm>
          <a:custGeom>
            <a:gdLst>
              <a:gd name="connsiteX0" fmla="*/ 1957892 w 3582297"/>
              <a:gd name="connsiteY0" fmla="*/ 0 h 5362254"/>
              <a:gd name="connsiteX1" fmla="*/ 3582297 w 3582297"/>
              <a:gd name="connsiteY1" fmla="*/ 332481 h 5362254"/>
              <a:gd name="connsiteX2" fmla="*/ 3582297 w 3582297"/>
              <a:gd name="connsiteY2" fmla="*/ 5362254 h 5362254"/>
              <a:gd name="connsiteX3" fmla="*/ 2183802 w 3582297"/>
              <a:gd name="connsiteY3" fmla="*/ 5292763 h 5362254"/>
              <a:gd name="connsiteX4" fmla="*/ 774550 w 3582297"/>
              <a:gd name="connsiteY4" fmla="*/ 4475181 h 5362254"/>
              <a:gd name="connsiteX5" fmla="*/ 21515 w 3582297"/>
              <a:gd name="connsiteY5" fmla="*/ 3012141 h 5362254"/>
              <a:gd name="connsiteX6" fmla="*/ 0 w 3582297"/>
              <a:gd name="connsiteY6" fmla="*/ 1828800 h 5362254"/>
              <a:gd name="connsiteX7" fmla="*/ 645459 w 3582297"/>
              <a:gd name="connsiteY7" fmla="*/ 1344706 h 5362254"/>
              <a:gd name="connsiteX8" fmla="*/ 1323190 w 3582297"/>
              <a:gd name="connsiteY8" fmla="*/ 376518 h 5362254"/>
              <a:gd name="connsiteX9" fmla="*/ 1861073 w 3582297"/>
              <a:gd name="connsiteY9" fmla="*/ 10758 h 5362254"/>
              <a:gd name="connsiteX10" fmla="*/ 1957892 w 3582297"/>
              <a:gd name="connsiteY10" fmla="*/ 0 h 53622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82297" h="5362254">
                <a:moveTo>
                  <a:pt x="1957892" y="0"/>
                </a:moveTo>
                <a:lnTo>
                  <a:pt x="3582297" y="332481"/>
                </a:lnTo>
                <a:lnTo>
                  <a:pt x="3582297" y="5362254"/>
                </a:lnTo>
                <a:lnTo>
                  <a:pt x="2183802" y="5292763"/>
                </a:lnTo>
                <a:lnTo>
                  <a:pt x="774550" y="4475181"/>
                </a:lnTo>
                <a:lnTo>
                  <a:pt x="21515" y="3012141"/>
                </a:lnTo>
                <a:lnTo>
                  <a:pt x="0" y="1828800"/>
                </a:lnTo>
                <a:lnTo>
                  <a:pt x="645459" y="1344706"/>
                </a:lnTo>
                <a:lnTo>
                  <a:pt x="1323190" y="376518"/>
                </a:lnTo>
                <a:lnTo>
                  <a:pt x="1861073" y="10758"/>
                </a:lnTo>
                <a:lnTo>
                  <a:pt x="1957892" y="0"/>
                </a:lnTo>
                <a:close/>
              </a:path>
            </a:pathLst>
          </a:custGeom>
        </p:spPr>
      </p:pic>
      <p:pic>
        <p:nvPicPr>
          <p:cNvPr id="13" name="图片 12" descr="图片包含 地图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723970"/>
            <a:ext cx="2544413" cy="2134031"/>
          </a:xfrm>
          <a:custGeom>
            <a:gdLst>
              <a:gd name="connsiteX0" fmla="*/ 600285 w 2544413"/>
              <a:gd name="connsiteY0" fmla="*/ 0 h 2134031"/>
              <a:gd name="connsiteX1" fmla="*/ 2544413 w 2544413"/>
              <a:gd name="connsiteY1" fmla="*/ 397922 h 2134031"/>
              <a:gd name="connsiteX2" fmla="*/ 2544413 w 2544413"/>
              <a:gd name="connsiteY2" fmla="*/ 2134031 h 2134031"/>
              <a:gd name="connsiteX3" fmla="*/ 0 w 2544413"/>
              <a:gd name="connsiteY3" fmla="*/ 2134031 h 2134031"/>
              <a:gd name="connsiteX4" fmla="*/ 0 w 2544413"/>
              <a:gd name="connsiteY4" fmla="*/ 342273 h 2134031"/>
              <a:gd name="connsiteX5" fmla="*/ 484409 w 2544413"/>
              <a:gd name="connsiteY5" fmla="*/ 12876 h 2134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44413" h="2134031">
                <a:moveTo>
                  <a:pt x="600285" y="0"/>
                </a:moveTo>
                <a:lnTo>
                  <a:pt x="2544413" y="397922"/>
                </a:lnTo>
                <a:lnTo>
                  <a:pt x="2544413" y="2134031"/>
                </a:lnTo>
                <a:lnTo>
                  <a:pt x="0" y="2134031"/>
                </a:lnTo>
                <a:lnTo>
                  <a:pt x="0" y="342273"/>
                </a:lnTo>
                <a:lnTo>
                  <a:pt x="484409" y="12876"/>
                </a:lnTo>
                <a:close/>
              </a:path>
            </a:pathLst>
          </a:custGeom>
        </p:spPr>
      </p:pic>
      <p:sp>
        <p:nvSpPr>
          <p:cNvPr id="18" name="任意多边形: 形状 63"/>
          <p:cNvSpPr/>
          <p:nvPr>
            <p:custDataLst>
              <p:tags r:id="rId16"/>
            </p:custDataLst>
          </p:nvPr>
        </p:nvSpPr>
        <p:spPr>
          <a:xfrm rot="5400000" flipV="1">
            <a:off x="2785485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任意多边形: 形状 64"/>
          <p:cNvSpPr/>
          <p:nvPr>
            <p:custDataLst>
              <p:tags r:id="rId17"/>
            </p:custDataLst>
          </p:nvPr>
        </p:nvSpPr>
        <p:spPr>
          <a:xfrm rot="5400000" flipV="1">
            <a:off x="313543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0" name="任意多边形: 形状 65"/>
          <p:cNvSpPr/>
          <p:nvPr>
            <p:custDataLst>
              <p:tags r:id="rId18"/>
            </p:custDataLst>
          </p:nvPr>
        </p:nvSpPr>
        <p:spPr>
          <a:xfrm rot="5400000" flipV="1">
            <a:off x="8803424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1" name="任意多边形: 形状 66"/>
          <p:cNvSpPr/>
          <p:nvPr>
            <p:custDataLst>
              <p:tags r:id="rId19"/>
            </p:custDataLst>
          </p:nvPr>
        </p:nvSpPr>
        <p:spPr>
          <a:xfrm rot="5400000" flipV="1">
            <a:off x="9153373" y="789371"/>
            <a:ext cx="272430" cy="272430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3298190" y="643890"/>
            <a:ext cx="5595620" cy="7683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24"/>
            </p:custDataLst>
          </p:nvPr>
        </p:nvSpPr>
        <p:spPr>
          <a:xfrm>
            <a:off x="838200" y="1503680"/>
            <a:ext cx="10515600" cy="4673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</a:lstStyle>
          <a:p>
            <a:pPr lvl="0" algn="l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06424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MiSans Normal" panose="000005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ea"/>
          <a:ea typeface="+mn-ea"/>
          <a:cs typeface="MiSans Normal" panose="00000500000000000000" charset="-122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41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6044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汉仪细秀体简 L"/>
                <a:ea typeface="汉仪细秀体简 L"/>
                <a:cs typeface="汉仪细秀体简 L" panose="00020600040101010101" charset="-122"/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  <a:latin typeface="汉仪细秀体简 L"/>
              <a:ea typeface="汉仪细秀体简 L"/>
              <a:cs typeface="汉仪细秀体简 L" panose="0002060004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latin typeface="汉仪细秀体简 L"/>
                <a:ea typeface="汉仪细秀体简 L"/>
              </a:rPr>
              <a:t>培养孩子的美学素养与艺术气质</a:t>
            </a:r>
            <a:endParaRPr lang="zh-CN" altLang="en-US">
              <a:latin typeface="汉仪细秀体简 L"/>
              <a:ea typeface="汉仪细秀体简 L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4645025" y="1596390"/>
            <a:ext cx="731520" cy="4027170"/>
          </a:xfrm>
        </p:spPr>
        <p:txBody>
          <a:bodyPr/>
          <a:lstStyle/>
          <a:p>
            <a:r>
              <a:rPr lang="zh-CN" altLang="en-US">
                <a:latin typeface="汉仪细秀体简 L"/>
                <a:ea typeface="汉仪细秀体简 L"/>
              </a:rPr>
              <a:t>单击此处输入你的正文，文字是您思想的提炼，请尽量言简意赅的阐述观点</a:t>
            </a:r>
            <a:endParaRPr lang="zh-CN" altLang="en-US">
              <a:latin typeface="汉仪细秀体简 L"/>
              <a:ea typeface="汉仪细秀体简 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4" name="任意多边形: 形状 11"/>
          <p:cNvSpPr/>
          <p:nvPr>
            <p:custDataLst>
              <p:tags r:id="rId4"/>
            </p:custDataLst>
          </p:nvPr>
        </p:nvSpPr>
        <p:spPr>
          <a:xfrm>
            <a:off x="13131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5" name="任意多边形: 形状 38"/>
          <p:cNvSpPr/>
          <p:nvPr>
            <p:custDataLst>
              <p:tags r:id="rId5"/>
            </p:custDataLst>
          </p:nvPr>
        </p:nvSpPr>
        <p:spPr>
          <a:xfrm rot="5400000">
            <a:off x="16490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27" name="序号"/>
          <p:cNvSpPr txBox="1"/>
          <p:nvPr>
            <p:custDataLst>
              <p:tags r:id="rId6"/>
            </p:custDataLst>
          </p:nvPr>
        </p:nvSpPr>
        <p:spPr>
          <a:xfrm>
            <a:off x="1645738" y="2208077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壹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30" name="标题"/>
          <p:cNvSpPr txBox="1"/>
          <p:nvPr>
            <p:custDataLst>
              <p:tags r:id="rId7"/>
            </p:custDataLst>
          </p:nvPr>
        </p:nvSpPr>
        <p:spPr>
          <a:xfrm>
            <a:off x="1381125" y="3094990"/>
            <a:ext cx="120015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美学素养与艺术气质的重要性</a:t>
            </a:r>
            <a:endParaRPr lang="zh-CN" altLang="en-US" sz="23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32" name="任意多边形: 形状 11"/>
          <p:cNvSpPr/>
          <p:nvPr>
            <p:custDataLst>
              <p:tags r:id="rId8"/>
            </p:custDataLst>
          </p:nvPr>
        </p:nvSpPr>
        <p:spPr>
          <a:xfrm>
            <a:off x="34594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33" name="任意多边形: 形状 38"/>
          <p:cNvSpPr/>
          <p:nvPr>
            <p:custDataLst>
              <p:tags r:id="rId9"/>
            </p:custDataLst>
          </p:nvPr>
        </p:nvSpPr>
        <p:spPr>
          <a:xfrm rot="5400000">
            <a:off x="37953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34" name="序号"/>
          <p:cNvSpPr txBox="1"/>
          <p:nvPr>
            <p:custDataLst>
              <p:tags r:id="rId10"/>
            </p:custDataLst>
          </p:nvPr>
        </p:nvSpPr>
        <p:spPr>
          <a:xfrm>
            <a:off x="3792038" y="2208077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贰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35" name="标题"/>
          <p:cNvSpPr txBox="1"/>
          <p:nvPr>
            <p:custDataLst>
              <p:tags r:id="rId11"/>
            </p:custDataLst>
          </p:nvPr>
        </p:nvSpPr>
        <p:spPr>
          <a:xfrm>
            <a:off x="3527425" y="3094990"/>
            <a:ext cx="120015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家长在培养孩子美学素养与艺术气质中的角色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37" name="任意多边形: 形状 11"/>
          <p:cNvSpPr/>
          <p:nvPr>
            <p:custDataLst>
              <p:tags r:id="rId12"/>
            </p:custDataLst>
          </p:nvPr>
        </p:nvSpPr>
        <p:spPr>
          <a:xfrm>
            <a:off x="56057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38" name="任意多边形: 形状 38"/>
          <p:cNvSpPr/>
          <p:nvPr>
            <p:custDataLst>
              <p:tags r:id="rId13"/>
            </p:custDataLst>
          </p:nvPr>
        </p:nvSpPr>
        <p:spPr>
          <a:xfrm rot="5400000">
            <a:off x="59416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0" name="序号"/>
          <p:cNvSpPr txBox="1"/>
          <p:nvPr>
            <p:custDataLst>
              <p:tags r:id="rId14"/>
            </p:custDataLst>
          </p:nvPr>
        </p:nvSpPr>
        <p:spPr>
          <a:xfrm>
            <a:off x="5938338" y="2208077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叁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41" name="标题"/>
          <p:cNvSpPr txBox="1"/>
          <p:nvPr>
            <p:custDataLst>
              <p:tags r:id="rId15"/>
            </p:custDataLst>
          </p:nvPr>
        </p:nvSpPr>
        <p:spPr>
          <a:xfrm>
            <a:off x="5673725" y="3094990"/>
            <a:ext cx="120015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6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如何通过家长会培养孩子的美学素养与艺术气质</a:t>
            </a:r>
            <a:endParaRPr lang="zh-CN" altLang="en-US" sz="26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43" name="任意多边形: 形状 11"/>
          <p:cNvSpPr/>
          <p:nvPr>
            <p:custDataLst>
              <p:tags r:id="rId16"/>
            </p:custDataLst>
          </p:nvPr>
        </p:nvSpPr>
        <p:spPr>
          <a:xfrm>
            <a:off x="7752080" y="1895475"/>
            <a:ext cx="1336040" cy="3683635"/>
          </a:xfrm>
          <a:custGeom>
            <a:gdLst>
              <a:gd name="connsiteX0" fmla="*/ 281814 w 1489166"/>
              <a:gd name="connsiteY0" fmla="*/ 0 h 4106091"/>
              <a:gd name="connsiteX1" fmla="*/ 1207353 w 1489166"/>
              <a:gd name="connsiteY1" fmla="*/ 0 h 4106091"/>
              <a:gd name="connsiteX2" fmla="*/ 1341121 w 1489166"/>
              <a:gd name="connsiteY2" fmla="*/ 133768 h 4106091"/>
              <a:gd name="connsiteX3" fmla="*/ 1341121 w 1489166"/>
              <a:gd name="connsiteY3" fmla="*/ 134982 h 4106091"/>
              <a:gd name="connsiteX4" fmla="*/ 1387516 w 1489166"/>
              <a:gd name="connsiteY4" fmla="*/ 134982 h 4106091"/>
              <a:gd name="connsiteX5" fmla="*/ 1489166 w 1489166"/>
              <a:gd name="connsiteY5" fmla="*/ 236632 h 4106091"/>
              <a:gd name="connsiteX6" fmla="*/ 1489166 w 1489166"/>
              <a:gd name="connsiteY6" fmla="*/ 3886875 h 4106091"/>
              <a:gd name="connsiteX7" fmla="*/ 1387516 w 1489166"/>
              <a:gd name="connsiteY7" fmla="*/ 3988525 h 4106091"/>
              <a:gd name="connsiteX8" fmla="*/ 1337850 w 1489166"/>
              <a:gd name="connsiteY8" fmla="*/ 3988525 h 4106091"/>
              <a:gd name="connsiteX9" fmla="*/ 1330609 w 1489166"/>
              <a:gd name="connsiteY9" fmla="*/ 4024392 h 4106091"/>
              <a:gd name="connsiteX10" fmla="*/ 1207353 w 1489166"/>
              <a:gd name="connsiteY10" fmla="*/ 4106091 h 4106091"/>
              <a:gd name="connsiteX11" fmla="*/ 281814 w 1489166"/>
              <a:gd name="connsiteY11" fmla="*/ 4106091 h 4106091"/>
              <a:gd name="connsiteX12" fmla="*/ 158558 w 1489166"/>
              <a:gd name="connsiteY12" fmla="*/ 4024392 h 4106091"/>
              <a:gd name="connsiteX13" fmla="*/ 151317 w 1489166"/>
              <a:gd name="connsiteY13" fmla="*/ 3988525 h 4106091"/>
              <a:gd name="connsiteX14" fmla="*/ 101650 w 1489166"/>
              <a:gd name="connsiteY14" fmla="*/ 3988525 h 4106091"/>
              <a:gd name="connsiteX15" fmla="*/ 0 w 1489166"/>
              <a:gd name="connsiteY15" fmla="*/ 3886875 h 4106091"/>
              <a:gd name="connsiteX16" fmla="*/ 0 w 1489166"/>
              <a:gd name="connsiteY16" fmla="*/ 236632 h 4106091"/>
              <a:gd name="connsiteX17" fmla="*/ 101650 w 1489166"/>
              <a:gd name="connsiteY17" fmla="*/ 134982 h 4106091"/>
              <a:gd name="connsiteX18" fmla="*/ 148046 w 1489166"/>
              <a:gd name="connsiteY18" fmla="*/ 134982 h 4106091"/>
              <a:gd name="connsiteX19" fmla="*/ 148046 w 1489166"/>
              <a:gd name="connsiteY19" fmla="*/ 133768 h 4106091"/>
              <a:gd name="connsiteX20" fmla="*/ 281814 w 1489166"/>
              <a:gd name="connsiteY20" fmla="*/ 0 h 41060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489166" h="4106091">
                <a:moveTo>
                  <a:pt x="281814" y="0"/>
                </a:moveTo>
                <a:lnTo>
                  <a:pt x="1207353" y="0"/>
                </a:lnTo>
                <a:cubicBezTo>
                  <a:pt x="1281231" y="0"/>
                  <a:pt x="1341121" y="59890"/>
                  <a:pt x="1341121" y="133768"/>
                </a:cubicBezTo>
                <a:lnTo>
                  <a:pt x="1341121" y="134982"/>
                </a:lnTo>
                <a:lnTo>
                  <a:pt x="1387516" y="134982"/>
                </a:lnTo>
                <a:cubicBezTo>
                  <a:pt x="1443656" y="134982"/>
                  <a:pt x="1489166" y="180492"/>
                  <a:pt x="1489166" y="236632"/>
                </a:cubicBezTo>
                <a:lnTo>
                  <a:pt x="1489166" y="3886875"/>
                </a:lnTo>
                <a:cubicBezTo>
                  <a:pt x="1489166" y="3943015"/>
                  <a:pt x="1443656" y="3988525"/>
                  <a:pt x="1387516" y="3988525"/>
                </a:cubicBezTo>
                <a:lnTo>
                  <a:pt x="1337850" y="3988525"/>
                </a:lnTo>
                <a:lnTo>
                  <a:pt x="1330609" y="4024392"/>
                </a:lnTo>
                <a:cubicBezTo>
                  <a:pt x="1310302" y="4072403"/>
                  <a:pt x="1262762" y="4106091"/>
                  <a:pt x="1207353" y="4106091"/>
                </a:cubicBezTo>
                <a:lnTo>
                  <a:pt x="281814" y="4106091"/>
                </a:lnTo>
                <a:cubicBezTo>
                  <a:pt x="226406" y="4106091"/>
                  <a:pt x="178865" y="4072403"/>
                  <a:pt x="158558" y="4024392"/>
                </a:cubicBezTo>
                <a:lnTo>
                  <a:pt x="151317" y="3988525"/>
                </a:lnTo>
                <a:lnTo>
                  <a:pt x="101650" y="3988525"/>
                </a:lnTo>
                <a:cubicBezTo>
                  <a:pt x="45510" y="3988525"/>
                  <a:pt x="0" y="3943015"/>
                  <a:pt x="0" y="3886875"/>
                </a:cubicBezTo>
                <a:lnTo>
                  <a:pt x="0" y="236632"/>
                </a:lnTo>
                <a:cubicBezTo>
                  <a:pt x="0" y="180492"/>
                  <a:pt x="45510" y="134982"/>
                  <a:pt x="101650" y="134982"/>
                </a:cubicBezTo>
                <a:lnTo>
                  <a:pt x="148046" y="134982"/>
                </a:lnTo>
                <a:lnTo>
                  <a:pt x="148046" y="133768"/>
                </a:lnTo>
                <a:cubicBezTo>
                  <a:pt x="148046" y="59890"/>
                  <a:pt x="207936" y="0"/>
                  <a:pt x="281814" y="0"/>
                </a:cubicBezTo>
                <a:close/>
              </a:path>
            </a:pathLst>
          </a:custGeom>
          <a:solidFill>
            <a:schemeClr val="accent1"/>
          </a:solidFill>
          <a:ln w="28575">
            <a:solidFill>
              <a:schemeClr val="accent1">
                <a:lumMod val="90000"/>
                <a:lumOff val="1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chemeClr val="accent5"/>
                </a:solidFill>
              </a:ln>
              <a:noFill/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4" name="任意多边形: 形状 38"/>
          <p:cNvSpPr/>
          <p:nvPr>
            <p:custDataLst>
              <p:tags r:id="rId17"/>
            </p:custDataLst>
          </p:nvPr>
        </p:nvSpPr>
        <p:spPr>
          <a:xfrm rot="5400000">
            <a:off x="8087995" y="2261870"/>
            <a:ext cx="663575" cy="663575"/>
          </a:xfrm>
          <a:custGeom>
            <a:gdLst>
              <a:gd name="connsiteX0" fmla="*/ 0 w 2763386"/>
              <a:gd name="connsiteY0" fmla="*/ 1381693 h 2763385"/>
              <a:gd name="connsiteX1" fmla="*/ 631610 w 2763386"/>
              <a:gd name="connsiteY1" fmla="*/ 606735 h 2763385"/>
              <a:gd name="connsiteX2" fmla="*/ 665252 w 2763386"/>
              <a:gd name="connsiteY2" fmla="*/ 601600 h 2763385"/>
              <a:gd name="connsiteX3" fmla="*/ 677028 w 2763386"/>
              <a:gd name="connsiteY3" fmla="*/ 555801 h 2763385"/>
              <a:gd name="connsiteX4" fmla="*/ 1432494 w 2763386"/>
              <a:gd name="connsiteY4" fmla="*/ 0 h 2763385"/>
              <a:gd name="connsiteX5" fmla="*/ 2187960 w 2763386"/>
              <a:gd name="connsiteY5" fmla="*/ 555801 h 2763385"/>
              <a:gd name="connsiteX6" fmla="*/ 2205961 w 2763386"/>
              <a:gd name="connsiteY6" fmla="*/ 625809 h 2763385"/>
              <a:gd name="connsiteX7" fmla="*/ 2207584 w 2763386"/>
              <a:gd name="connsiteY7" fmla="*/ 626227 h 2763385"/>
              <a:gd name="connsiteX8" fmla="*/ 2763386 w 2763386"/>
              <a:gd name="connsiteY8" fmla="*/ 1381693 h 2763385"/>
              <a:gd name="connsiteX9" fmla="*/ 2207584 w 2763386"/>
              <a:gd name="connsiteY9" fmla="*/ 2137158 h 2763385"/>
              <a:gd name="connsiteX10" fmla="*/ 2205961 w 2763386"/>
              <a:gd name="connsiteY10" fmla="*/ 2137576 h 2763385"/>
              <a:gd name="connsiteX11" fmla="*/ 2187960 w 2763386"/>
              <a:gd name="connsiteY11" fmla="*/ 2207584 h 2763385"/>
              <a:gd name="connsiteX12" fmla="*/ 1432494 w 2763386"/>
              <a:gd name="connsiteY12" fmla="*/ 2763385 h 2763385"/>
              <a:gd name="connsiteX13" fmla="*/ 677028 w 2763386"/>
              <a:gd name="connsiteY13" fmla="*/ 2207584 h 2763385"/>
              <a:gd name="connsiteX14" fmla="*/ 665252 w 2763386"/>
              <a:gd name="connsiteY14" fmla="*/ 2161785 h 2763385"/>
              <a:gd name="connsiteX15" fmla="*/ 631610 w 2763386"/>
              <a:gd name="connsiteY15" fmla="*/ 2156651 h 2763385"/>
              <a:gd name="connsiteX16" fmla="*/ 0 w 2763386"/>
              <a:gd name="connsiteY16" fmla="*/ 1381693 h 2763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763386" h="2763385">
                <a:moveTo>
                  <a:pt x="0" y="1381693"/>
                </a:moveTo>
                <a:cubicBezTo>
                  <a:pt x="0" y="999429"/>
                  <a:pt x="271151" y="680495"/>
                  <a:pt x="631610" y="606735"/>
                </a:cubicBezTo>
                <a:lnTo>
                  <a:pt x="665252" y="601600"/>
                </a:lnTo>
                <a:lnTo>
                  <a:pt x="677028" y="555801"/>
                </a:lnTo>
                <a:cubicBezTo>
                  <a:pt x="777182" y="233798"/>
                  <a:pt x="1077535" y="0"/>
                  <a:pt x="1432494" y="0"/>
                </a:cubicBezTo>
                <a:cubicBezTo>
                  <a:pt x="1787453" y="0"/>
                  <a:pt x="2087807" y="233798"/>
                  <a:pt x="2187960" y="555801"/>
                </a:cubicBezTo>
                <a:lnTo>
                  <a:pt x="2205961" y="625809"/>
                </a:lnTo>
                <a:lnTo>
                  <a:pt x="2207584" y="626227"/>
                </a:lnTo>
                <a:cubicBezTo>
                  <a:pt x="2529587" y="726380"/>
                  <a:pt x="2763386" y="1026733"/>
                  <a:pt x="2763386" y="1381693"/>
                </a:cubicBezTo>
                <a:cubicBezTo>
                  <a:pt x="2763386" y="1736652"/>
                  <a:pt x="2529587" y="2037005"/>
                  <a:pt x="2207584" y="2137158"/>
                </a:cubicBezTo>
                <a:lnTo>
                  <a:pt x="2205961" y="2137576"/>
                </a:lnTo>
                <a:lnTo>
                  <a:pt x="2187960" y="2207584"/>
                </a:lnTo>
                <a:cubicBezTo>
                  <a:pt x="2087806" y="2529587"/>
                  <a:pt x="1787453" y="2763385"/>
                  <a:pt x="1432494" y="2763385"/>
                </a:cubicBezTo>
                <a:cubicBezTo>
                  <a:pt x="1077535" y="2763385"/>
                  <a:pt x="777182" y="2529587"/>
                  <a:pt x="677028" y="2207584"/>
                </a:cubicBezTo>
                <a:lnTo>
                  <a:pt x="665252" y="2161785"/>
                </a:lnTo>
                <a:lnTo>
                  <a:pt x="631610" y="2156651"/>
                </a:lnTo>
                <a:cubicBezTo>
                  <a:pt x="271151" y="2082890"/>
                  <a:pt x="0" y="1763956"/>
                  <a:pt x="0" y="1381693"/>
                </a:cubicBezTo>
                <a:close/>
              </a:path>
            </a:pathLst>
          </a:custGeom>
          <a:solidFill>
            <a:schemeClr val="bg2"/>
          </a:solidFill>
          <a:ln w="28575">
            <a:solidFill>
              <a:schemeClr val="accent5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5" name="序号"/>
          <p:cNvSpPr txBox="1"/>
          <p:nvPr>
            <p:custDataLst>
              <p:tags r:id="rId18"/>
            </p:custDataLst>
          </p:nvPr>
        </p:nvSpPr>
        <p:spPr>
          <a:xfrm>
            <a:off x="8087813" y="2236652"/>
            <a:ext cx="666750" cy="75882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effectLst/>
                <a:uFillTx/>
                <a:latin typeface="MiSans Normal"/>
                <a:ea typeface="+mj-ea"/>
                <a:cs typeface="MiSans Normal" panose="00000500000000000000" charset="-122"/>
                <a:sym typeface="MiSans Normal"/>
              </a:rPr>
              <a:t>肆</a:t>
            </a:r>
            <a:endParaRPr lang="zh-CN" altLang="en-US" sz="2800">
              <a:solidFill>
                <a:schemeClr val="accent1"/>
              </a:solidFill>
              <a:effectLst/>
              <a:uFillTx/>
              <a:latin typeface="MiSans Normal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46" name="标题"/>
          <p:cNvSpPr txBox="1"/>
          <p:nvPr>
            <p:custDataLst>
              <p:tags r:id="rId19"/>
            </p:custDataLst>
          </p:nvPr>
        </p:nvSpPr>
        <p:spPr>
          <a:xfrm>
            <a:off x="7820025" y="3094990"/>
            <a:ext cx="1200150" cy="223266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家长会中需要注意的问题</a:t>
            </a:r>
            <a:endParaRPr lang="zh-CN" altLang="en-US" sz="23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美学素养与艺术气质的重要性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第一章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美学素养对孩子的成长影响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提高孩子的审美能力，培养他们的审美情趣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增强孩子的创造力和想象力，激发他们的创新精神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培养孩子的观察力和感知力，提高他们的认知能力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增强孩子的情感表达和沟通能力，促进他们的社交发展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艺术气质对孩子未来的职业发展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艺术气质有助于孩子在未来职业中展现独特的个性和创造力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艺术气质可以帮助孩子在未来职业中更好地理解和表达情感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艺术气质有助于孩子在未来职业中更好地适应变化和挑战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艺术气质可以帮助孩子在未来职业中更好地与他人沟通和合作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培养美学素养与艺术气质的方法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引导孩子观察生活中的美，培养他们的审美能力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培养孩子的想象力和创造力，让他们能够表达自己的情感和想法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引导孩子欣赏优秀的艺术作品，提高他们的审美品味和艺术鉴赏能力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鼓励孩子参与艺术活动，如绘画、音乐、舞蹈等，提高他们的艺术素养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家长在培养孩子美学素养与艺术气质中的角色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第二章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引导孩子欣赏艺术作品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选择合适的艺术作品：根据孩子的年龄和兴趣，选择适合的艺术作品进行欣赏。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引导孩子观察艺术作品：引导孩子仔细观察艺术作品的细节，如色彩、线条、构图等。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引导孩子理解艺术作品：引导孩子理解艺术作品的主题、情感和艺术手法。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引导孩子表达对艺术作品的感受：鼓励孩子表达自己的感受和想法，提高孩子的审美能力和艺术素养。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鼓励孩子参与艺术活动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家长还可以鼓励孩子参加艺术比赛和演出，让孩子在实践中锻炼自己的艺术能力和自信心。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家长应该鼓励孩子参加各种艺术活动，如绘画、音乐、舞蹈等，以培养孩子对艺术的兴趣和欣赏能力。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家长可以通过带孩子参观艺术展览、观看艺术表演等方式，让孩子了解各种艺术形式和艺术家的作品，拓宽孩子的视野和审美能力。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家长应该尊重孩子的艺术选择和创作自由，不要过度干涉孩子的艺术发展，让孩子在自由的环境中发挥自己的艺术天赋和创造力。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培养孩子的审美观念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家长是孩子的第一任老师，他们的审美观念会影响孩子的审美观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家长可以通过带孩子参观艺术展览、听音乐会等方式，让孩子接触各种艺术形式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家长可以鼓励孩子表达自己的审美感受，尊重孩子的审美选择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家长可以通过日常生活中的审美教育，如穿衣搭配、家居布置等，培养孩子的审美能力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8"/>
          </p:nvPr>
        </p:nvSpPr>
        <p:spPr/>
        <p:txBody>
          <a:bodyPr/>
          <a:lstStyle/>
          <a:p>
            <a:r>
              <a:rPr lang="zh-CN" altLang="en-US"/>
              <a:t>培养孩子的创造力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提供丰富的艺术资源和环境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鼓励孩子探索和尝试新事物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引导孩子观察和思考生活中的美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鼓励孩子表达自己的想法和感受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https://d.book118.com/898136044047006024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PLACING_PICTURE_USER_VIEWPORT" val="{&quot;height&quot;:7510.152755905512,&quot;width&quot;:7454.116535433071}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: 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标题样式"/>
  <p:tag name="KSO_WM_UNIT_TYPE" val="a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1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请尽量言简意赅的阐述观点"/>
  <p:tag name="KSO_WM_UNIT_TYPE" val="b"/>
  <p:tag name="KSO_WM_UNIT_VALUE" val="17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331.45&quot;,&quot;top&quot;:&quot;33.6&quot;,&quot;width&quot;:&quot;304.45&quot;,&quot;height&quot;:&quot;458.85&quot;}"/>
  <p:tag name="KSO_WM_SLIDE_ID" val="custom2023025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  <p:tag name="KSO_WM_TEMPLATE_THUMBS_INDEX" val="1、11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4*l_h_i*1_1_1"/>
  <p:tag name="KSO_WM_UNIT_INDEX" val="1_1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4*l_h_i*1_1_3"/>
  <p:tag name="KSO_WM_UNIT_INDEX" val="1_1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4*l_h_i*1_2_1"/>
  <p:tag name="KSO_WM_UNIT_INDEX" val="1_2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4*l_h_i*1_2_3"/>
  <p:tag name="KSO_WM_UNIT_INDEX" val="1_2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4*l_h_i*1_3_1"/>
  <p:tag name="KSO_WM_UNIT_INDEX" val="1_3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4*l_h_i*1_3_3"/>
  <p:tag name="KSO_WM_UNIT_INDEX" val="1_3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.10000000149011612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253_4*l_h_i*1_4_1"/>
  <p:tag name="KSO_WM_UNIT_INDEX" val="1_4_1"/>
  <p:tag name="KSO_WM_UNIT_LAYERLEVEL" val="1_1_1"/>
  <p:tag name="KSO_WM_UNIT_LINE_FILL_TYPE" val="2"/>
  <p:tag name="KSO_WM_UNIT_LINE_FORE_SCHEMECOLOR_INDEX" val="5"/>
  <p:tag name="KSO_WM_UNIT_TEXT_FORE_SCHEMECOLOR_INDEX" val="9"/>
  <p:tag name="KSO_WM_UNIT_TEXT_LINE_FILL_TYPE" val="2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53_4*l_h_i*1_4_3"/>
  <p:tag name="KSO_WM_UNIT_INDEX" val="1_4_3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414.7,&quot;width&quot;:575.45}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5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3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7.xml><?xml version="1.0" encoding="utf-8"?>
<p:tagLst xmlns:p="http://schemas.openxmlformats.org/presentationml/2006/main">
  <p:tag name="KSO_WM_TEMPLATE_CATEGORY" val="custom"/>
  <p:tag name="KSO_WM_TEMPLATE_INDEX" val="2023025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0"/>
  <p:tag name="KSO_WM_UNIT_DIAGRAM_ISNUMVISUAL" val="0"/>
  <p:tag name="KSO_WM_UNIT_DIAGRAM_ISREFERUNIT" val="0"/>
  <p:tag name="KSO_WM_UNIT_HIGHLIGHT" val="0"/>
  <p:tag name="KSO_WM_UNIT_ID" val="custom2023025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3"/>
  <p:tag name="KSO_WM_UNIT_COMPATIBLE" val="1"/>
  <p:tag name="KSO_WM_UNIT_DIAGRAM_ISNUMVISUAL" val="0"/>
  <p:tag name="KSO_WM_UNIT_DIAGRAM_ISREFERUNIT" val="0"/>
  <p:tag name="KSO_WM_UNIT_HIGHLIGHT" val="0"/>
  <p:tag name="KSO_WM_UNIT_ID" val="custom20230253_9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502.3&quot;,&quot;top&quot;:&quot;71.75&quot;,&quot;width&quot;:&quot;267.9&quot;,&quot;height&quot;:&quot;380.2&quot;}"/>
  <p:tag name="KSO_WM_SLIDE_ID" val="custom20230253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3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5.xml><?xml version="1.0" encoding="utf-8"?>
<p:tagLst xmlns:p="http://schemas.openxmlformats.org/presentationml/2006/main">
  <p:tag name="KSO_WM_TEMPLATE_CATEGORY" val="custom"/>
  <p:tag name="KSO_WM_TEMPLATE_INDEX" val="2023025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9">
      <a:dk1>
        <a:srgbClr val="000000"/>
      </a:dk1>
      <a:lt1>
        <a:srgbClr val="FFFFFF"/>
      </a:lt1>
      <a:dk2>
        <a:srgbClr val="524D40"/>
      </a:dk2>
      <a:lt2>
        <a:srgbClr val="F4EEDC"/>
      </a:lt2>
      <a:accent1>
        <a:srgbClr val="194945"/>
      </a:accent1>
      <a:accent2>
        <a:srgbClr val="42594B"/>
      </a:accent2>
      <a:accent3>
        <a:srgbClr val="6B6950"/>
      </a:accent3>
      <a:accent4>
        <a:srgbClr val="937A56"/>
      </a:accent4>
      <a:accent5>
        <a:srgbClr val="BC8A5B"/>
      </a:accent5>
      <a:accent6>
        <a:srgbClr val="E59A61"/>
      </a:accent6>
      <a:hlink>
        <a:srgbClr val="4472C4"/>
      </a:hlink>
      <a:folHlink>
        <a:srgbClr val="BFBFBF"/>
      </a:folHlink>
    </a:clrScheme>
    <a:fontScheme name="自定义 57">
      <a:majorFont>
        <a:latin typeface="汉仪细秀体简 L"/>
        <a:ea typeface="汉仪细秀体简 L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汉仪细秀体简 L</vt:lpstr>
      <vt:lpstr>MiSans Normal</vt:lpstr>
      <vt:lpstr>思源宋体 CN Heavy</vt:lpstr>
      <vt:lpstr>Wingdings</vt:lpstr>
      <vt:lpstr>Calibri Light</vt:lpstr>
      <vt:lpstr>宋体</vt:lpstr>
      <vt:lpstr>微软雅黑</vt:lpstr>
      <vt:lpstr>Office Theme</vt:lpstr>
      <vt:lpstr>培养孩子的美学素养与艺术气质</vt:lpstr>
      <vt:lpstr>目录</vt:lpstr>
      <vt:lpstr>美学素养与艺术气质的重要性</vt:lpstr>
      <vt:lpstr>美学素养对孩子的成长影响</vt:lpstr>
      <vt:lpstr>艺术气质对孩子未来的职业发展</vt:lpstr>
      <vt:lpstr>培养美学素养与艺术气质的方法</vt:lpstr>
      <vt:lpstr>家长在培养孩子美学素养与艺术气质中的角色</vt:lpstr>
      <vt:lpstr>引导孩子欣赏艺术作品</vt:lpstr>
      <vt:lpstr>鼓励孩子参与艺术活动</vt:lpstr>
      <vt:lpstr>培养孩子的审美观念</vt:lpstr>
      <vt:lpstr>培养孩子的创造力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2024-08-31T10:54:46.197</cp:lastPrinted>
  <dcterms:created xsi:type="dcterms:W3CDTF">2024-08-31T02:54:46Z</dcterms:created>
  <dcterms:modified xsi:type="dcterms:W3CDTF">2024-08-31T02:54:49Z</dcterms:modified>
</cp:coreProperties>
</file>