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8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100F7-9DD2-48AF-9374-7FEF9616F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09730-EDF3-4BA3-9036-DD339D471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DB1E7-5E92-4E1E-8BCE-2F97A2359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FFCD5-6EBF-46AA-B32B-C29FCDE88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0F9D66-8A47-4F7C-B6E0-0D7C9BA48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69D36B-F4C2-4043-BA11-69CE64D77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1256C8-CE9E-4635-AAA3-ADF285A35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B25B7-FBC6-47F8-9A85-4632679AA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3318B-58DD-489E-BBA5-BEB609DA9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A8310-E4C1-4489-980A-B3C58FB8F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F36B9-C0C8-49EA-80D7-E778BF122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376" r:id="rId2"/>
    <p:sldLayoutId id="2147493377" r:id="rId3"/>
    <p:sldLayoutId id="2147493378" r:id="rId4"/>
    <p:sldLayoutId id="2147493379" r:id="rId5"/>
    <p:sldLayoutId id="2147493380" r:id="rId6"/>
    <p:sldLayoutId id="2147493381" r:id="rId7"/>
    <p:sldLayoutId id="2147493382" r:id="rId8"/>
    <p:sldLayoutId id="2147493383" r:id="rId9"/>
    <p:sldLayoutId id="2147493384" r:id="rId10"/>
    <p:sldLayoutId id="214749338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22" Type="http://schemas.openxmlformats.org/officeDocument/2006/relationships/tags" Target="../tags/tag182.xml" /><Relationship Id="rId23" Type="http://schemas.openxmlformats.org/officeDocument/2006/relationships/tags" Target="../tags/tag183.xml" /><Relationship Id="rId24" Type="http://schemas.openxmlformats.org/officeDocument/2006/relationships/tags" Target="../tags/tag184.xml" /><Relationship Id="rId25" Type="http://schemas.openxmlformats.org/officeDocument/2006/relationships/tags" Target="../tags/tag185.xml" /><Relationship Id="rId26" Type="http://schemas.openxmlformats.org/officeDocument/2006/relationships/tags" Target="../tags/tag186.xml" /><Relationship Id="rId27" Type="http://schemas.openxmlformats.org/officeDocument/2006/relationships/tags" Target="../tags/tag187.xml" /><Relationship Id="rId28" Type="http://schemas.openxmlformats.org/officeDocument/2006/relationships/tags" Target="../tags/tag188.xml" /><Relationship Id="rId29" Type="http://schemas.openxmlformats.org/officeDocument/2006/relationships/tags" Target="../tags/tag189.xml" /><Relationship Id="rId3" Type="http://schemas.openxmlformats.org/officeDocument/2006/relationships/tags" Target="../tags/tag163.xml" /><Relationship Id="rId30" Type="http://schemas.openxmlformats.org/officeDocument/2006/relationships/tags" Target="../tags/tag190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18" Type="http://schemas.openxmlformats.org/officeDocument/2006/relationships/tags" Target="../tags/tag257.xml" /><Relationship Id="rId19" Type="http://schemas.openxmlformats.org/officeDocument/2006/relationships/tags" Target="../tags/tag258.xml" /><Relationship Id="rId2" Type="http://schemas.openxmlformats.org/officeDocument/2006/relationships/tags" Target="../tags/tag241.xml" /><Relationship Id="rId20" Type="http://schemas.openxmlformats.org/officeDocument/2006/relationships/tags" Target="../tags/tag259.xml" /><Relationship Id="rId21" Type="http://schemas.openxmlformats.org/officeDocument/2006/relationships/tags" Target="../tags/tag260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700607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时尚潮流与数字化技术的结合创新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时尚潮流的发展趋势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数字化技术在时尚产业的应用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时尚潮流与数字化技术的结合创新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时尚潮流与数字化技术结合的挑战与机遇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时尚潮流与数字化技术结合的实践案例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时尚潮流与数字化技术结合的发展前景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时尚潮流的发展趋势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时尚潮流的演变历程</a:t>
            </a:r>
            <a:endParaRPr lang="zh-CN" altLang="en-US"/>
          </a:p>
        </p:txBody>
      </p:sp>
      <p:sp>
        <p:nvSpPr>
          <p:cNvPr id="1049088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古代时尚：以贵族和皇室为主导，注重华丽和精致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当代时尚：数字化技术的应用，时尚与科技相结合，注重创新和可持续性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现代时尚：20世纪初，时尚开始多元化，注重个性和创意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近代时尚：工业革命后，时尚开始普及，注重实用性和舒适性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时尚潮流的未来趋势</a:t>
            </a:r>
            <a:endParaRPr lang="zh-CN" altLang="en-US"/>
          </a:p>
        </p:txBody>
      </p:sp>
      <p:sp>
        <p:nvSpPr>
          <p:cNvPr id="10491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2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个性化定制：消费者可以根据自己的喜好定制服装、配饰等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环保可持续：使用环保材料，减少对环境的影响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4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科技融合：将数字化技术融入时尚设计，如3D打印、虚拟现实等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6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社交购物：通过社交媒体平台购买时尚产品，增加购物体验和互动性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时尚潮流与科技结合的案例</a:t>
            </a:r>
            <a:endParaRPr lang="zh-CN" altLang="en-US"/>
          </a:p>
        </p:txBody>
      </p:sp>
      <p:sp>
        <p:nvSpPr>
          <p:cNvPr id="1049272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4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虚拟现实技术在时尚展示中的应用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3D打印技术在时尚设计中的应用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大数据在时尚趋势预测中的应用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人工智能在时尚搭配推荐中的应用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34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数字化技术在时尚产业的应用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数字化技术在时尚产业的发展历程</a:t>
            </a:r>
            <a:endParaRPr lang="zh-CN" altLang="en-US"/>
          </a:p>
        </p:txBody>
      </p:sp>
      <p:sp>
        <p:nvSpPr>
          <p:cNvPr id="104942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700" y="3920490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4"/>
          <p:cNvSpPr/>
          <p:nvPr>
            <p:custDataLst>
              <p:tags r:id="rId3"/>
            </p:custDataLst>
          </p:nvPr>
        </p:nvSpPr>
        <p:spPr>
          <a:xfrm>
            <a:off x="2463165" y="4280535"/>
            <a:ext cx="178862" cy="18023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5"/>
          <p:cNvSpPr txBox="1"/>
          <p:nvPr>
            <p:custDataLst>
              <p:tags r:id="rId4"/>
            </p:custDataLst>
          </p:nvPr>
        </p:nvSpPr>
        <p:spPr>
          <a:xfrm>
            <a:off x="2761615" y="4236720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2010年代：大数据和人工智能的兴起，时尚品牌开始利用数据分析消费者行为，实现精准营销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640" y="3920490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0" name="矩形 57"/>
          <p:cNvSpPr/>
          <p:nvPr>
            <p:custDataLst>
              <p:tags r:id="rId6"/>
            </p:custDataLst>
          </p:nvPr>
        </p:nvSpPr>
        <p:spPr>
          <a:xfrm>
            <a:off x="6174105" y="4280535"/>
            <a:ext cx="178862" cy="18023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58"/>
          <p:cNvSpPr txBox="1"/>
          <p:nvPr>
            <p:custDataLst>
              <p:tags r:id="rId7"/>
            </p:custDataLst>
          </p:nvPr>
        </p:nvSpPr>
        <p:spPr>
          <a:xfrm>
            <a:off x="6472555" y="4236720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2020年代：虚拟现实（VR）和增强现实（AR）技术的应用，消费者可以在线试穿虚拟服装，提升购物体验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4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230" y="1417320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6" name="矩形 65"/>
          <p:cNvSpPr/>
          <p:nvPr>
            <p:custDataLst>
              <p:tags r:id="rId9"/>
            </p:custDataLst>
          </p:nvPr>
        </p:nvSpPr>
        <p:spPr>
          <a:xfrm>
            <a:off x="608330" y="1776730"/>
            <a:ext cx="178862" cy="18023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66"/>
          <p:cNvSpPr txBox="1"/>
          <p:nvPr>
            <p:custDataLst>
              <p:tags r:id="rId10"/>
            </p:custDataLst>
          </p:nvPr>
        </p:nvSpPr>
        <p:spPr>
          <a:xfrm>
            <a:off x="906780" y="1732915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20世纪80年代：计算机辅助设计（CAD）在时尚产业的应用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0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170" y="1417320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69"/>
          <p:cNvSpPr/>
          <p:nvPr>
            <p:custDataLst>
              <p:tags r:id="rId12"/>
            </p:custDataLst>
          </p:nvPr>
        </p:nvSpPr>
        <p:spPr>
          <a:xfrm>
            <a:off x="4318635" y="1776730"/>
            <a:ext cx="178862" cy="18023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70"/>
          <p:cNvSpPr txBox="1"/>
          <p:nvPr>
            <p:custDataLst>
              <p:tags r:id="rId13"/>
            </p:custDataLst>
          </p:nvPr>
        </p:nvSpPr>
        <p:spPr>
          <a:xfrm>
            <a:off x="4617085" y="1732915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20世纪90年代：互联网和电子商务的兴起，时尚品牌开始建立自己的网站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6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110" y="1417320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8" name="文本框 74"/>
          <p:cNvSpPr txBox="1"/>
          <p:nvPr>
            <p:custDataLst>
              <p:tags r:id="rId15"/>
            </p:custDataLst>
          </p:nvPr>
        </p:nvSpPr>
        <p:spPr>
          <a:xfrm>
            <a:off x="8328025" y="1732915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21世纪初：3D打印技术在时尚产业的应用，设计师可以快速实现创意设计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50" name="矩形 73"/>
          <p:cNvSpPr/>
          <p:nvPr>
            <p:custDataLst>
              <p:tags r:id="rId16"/>
            </p:custDataLst>
          </p:nvPr>
        </p:nvSpPr>
        <p:spPr>
          <a:xfrm>
            <a:off x="8029575" y="1776730"/>
            <a:ext cx="178862" cy="18023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数字化技术在时尚产业的应用领域</a:t>
            </a:r>
            <a:endParaRPr lang="zh-CN" altLang="en-US"/>
          </a:p>
        </p:txBody>
      </p:sp>
      <p:sp>
        <p:nvSpPr>
          <p:cNvPr id="10495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设计：利用3D建模和渲染技术，实现快速设计和修改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生产：采用自动化和智能化的生产线，提高生产效率和质量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销售：通过电商平台和虚拟现实技术，提供线上购物体验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营销：利用大数据和人工智能技术，实现精准营销和个性化推荐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数字化技术对时尚产业的影响和变革</a:t>
            </a:r>
            <a:endParaRPr lang="zh-CN" altLang="en-US"/>
          </a:p>
        </p:txBody>
      </p:sp>
      <p:sp>
        <p:nvSpPr>
          <p:cNvPr id="10495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数字化技术改变了时尚产业的设计、生产和销售方式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数字化技术促进了时尚产业的跨界合作和创新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数字化技术提升了时尚产业的效率和竞争力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数字化技术使得时尚产业更加个性化和定制化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69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时尚潮流与数字化技术的结合创新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6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时尚潮流与数字化技术结合的创新点</a:t>
            </a:r>
            <a:endParaRPr lang="zh-CN" altLang="en-US"/>
          </a:p>
        </p:txBody>
      </p:sp>
      <p:sp>
        <p:nvSpPr>
          <p:cNvPr id="10497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数字化设计：利用计算机技术进行服装设计，提高设计效率和质量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3D打印：使用3D打印技术制作服装，实现个性化定制和快速生产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虚拟现实：通过虚拟现实技术展示服装，提高消费者购物体验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大数据分析：利用大数据分析消费者喜好，预测时尚趋势，优化产品设计和营销策略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数字化技术对时尚潮流的创新推动</a:t>
            </a:r>
            <a:endParaRPr lang="zh-CN" altLang="en-US"/>
          </a:p>
        </p:txBody>
      </p:sp>
      <p:sp>
        <p:nvSpPr>
          <p:cNvPr id="1049848" name="矩形 38"/>
          <p:cNvSpPr/>
          <p:nvPr>
            <p:custDataLst>
              <p:tags r:id="rId2"/>
            </p:custDataLst>
          </p:nvPr>
        </p:nvSpPr>
        <p:spPr>
          <a:xfrm rot="204112">
            <a:off x="1363145" y="1319530"/>
            <a:ext cx="4194774" cy="21894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矩形 39"/>
          <p:cNvSpPr/>
          <p:nvPr>
            <p:custDataLst>
              <p:tags r:id="rId3"/>
            </p:custDataLst>
          </p:nvPr>
        </p:nvSpPr>
        <p:spPr>
          <a:xfrm>
            <a:off x="1367992" y="1320222"/>
            <a:ext cx="4194774" cy="218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2" name="TextBox 2"/>
          <p:cNvSpPr txBox="1"/>
          <p:nvPr>
            <p:custDataLst>
              <p:tags r:id="rId4"/>
            </p:custDataLst>
          </p:nvPr>
        </p:nvSpPr>
        <p:spPr>
          <a:xfrm>
            <a:off x="1611037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数字化技术在时尚设计中的应用：如3D打印、虚拟现实等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54" name="矩形 100"/>
          <p:cNvSpPr/>
          <p:nvPr>
            <p:custDataLst>
              <p:tags r:id="rId5"/>
            </p:custDataLst>
          </p:nvPr>
        </p:nvSpPr>
        <p:spPr>
          <a:xfrm rot="204112">
            <a:off x="6622192" y="1319530"/>
            <a:ext cx="4194774" cy="21894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6" name="矩形 101"/>
          <p:cNvSpPr/>
          <p:nvPr>
            <p:custDataLst>
              <p:tags r:id="rId6"/>
            </p:custDataLst>
          </p:nvPr>
        </p:nvSpPr>
        <p:spPr>
          <a:xfrm>
            <a:off x="6627731" y="1320222"/>
            <a:ext cx="4194774" cy="218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8" name="TextBox 2"/>
          <p:cNvSpPr txBox="1"/>
          <p:nvPr>
            <p:custDataLst>
              <p:tags r:id="rId7"/>
            </p:custDataLst>
          </p:nvPr>
        </p:nvSpPr>
        <p:spPr>
          <a:xfrm>
            <a:off x="6871469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数字化技术对时尚产业的影响：如电子商务、社交媒体等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60" name="矩形 122"/>
          <p:cNvSpPr/>
          <p:nvPr>
            <p:custDataLst>
              <p:tags r:id="rId8"/>
            </p:custDataLst>
          </p:nvPr>
        </p:nvSpPr>
        <p:spPr>
          <a:xfrm rot="204112">
            <a:off x="1363145" y="4059497"/>
            <a:ext cx="4194774" cy="21894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2" name="矩形 123"/>
          <p:cNvSpPr/>
          <p:nvPr>
            <p:custDataLst>
              <p:tags r:id="rId9"/>
            </p:custDataLst>
          </p:nvPr>
        </p:nvSpPr>
        <p:spPr>
          <a:xfrm>
            <a:off x="1367992" y="4060189"/>
            <a:ext cx="4194774" cy="21894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4" name="TextBox 2"/>
          <p:cNvSpPr txBox="1"/>
          <p:nvPr>
            <p:custDataLst>
              <p:tags r:id="rId10"/>
            </p:custDataLst>
          </p:nvPr>
        </p:nvSpPr>
        <p:spPr>
          <a:xfrm>
            <a:off x="161034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数字化技术对时尚消费的影响：如个性化定制、智能推荐等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66" name="矩形 89"/>
          <p:cNvSpPr/>
          <p:nvPr>
            <p:custDataLst>
              <p:tags r:id="rId11"/>
            </p:custDataLst>
          </p:nvPr>
        </p:nvSpPr>
        <p:spPr>
          <a:xfrm rot="204112">
            <a:off x="6622192" y="4059497"/>
            <a:ext cx="4194774" cy="21894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8" name="矩形 90"/>
          <p:cNvSpPr/>
          <p:nvPr>
            <p:custDataLst>
              <p:tags r:id="rId12"/>
            </p:custDataLst>
          </p:nvPr>
        </p:nvSpPr>
        <p:spPr>
          <a:xfrm>
            <a:off x="6627731" y="4060189"/>
            <a:ext cx="4194774" cy="21894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0" name="TextBox 2"/>
          <p:cNvSpPr txBox="1"/>
          <p:nvPr>
            <p:custDataLst>
              <p:tags r:id="rId13"/>
            </p:custDataLst>
          </p:nvPr>
        </p:nvSpPr>
        <p:spPr>
          <a:xfrm>
            <a:off x="687008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数字化技术对时尚传播的影响：如数字化营销、社交媒体传播等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https://d.book118.com/898137006074006041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时尚潮流与数字化技术的结合创新</vt:lpstr>
      <vt:lpstr>目录</vt:lpstr>
      <vt:lpstr>时尚潮流的发展趋势</vt:lpstr>
      <vt:lpstr>时尚潮流的演变历程</vt:lpstr>
      <vt:lpstr>时尚潮流的未来趋势</vt:lpstr>
      <vt:lpstr>时尚潮流与科技结合的案例</vt:lpstr>
      <vt:lpstr>数字化技术在时尚产业的应用</vt:lpstr>
      <vt:lpstr>数字化技术在时尚产业的发展历程</vt:lpstr>
      <vt:lpstr>数字化技术在时尚产业的应用领域</vt:lpstr>
      <vt:lpstr>数字化技术对时尚产业的影响和变革</vt:lpstr>
      <vt:lpstr>时尚潮流与数字化技术的结合创新</vt:lpstr>
      <vt:lpstr>时尚潮流与数字化技术结合的创新点</vt:lpstr>
      <vt:lpstr>数字化技术对时尚潮流的创新推动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2024-09-20T09:34:14.261</cp:lastPrinted>
  <dcterms:created xsi:type="dcterms:W3CDTF">2024-09-20T01:34:14Z</dcterms:created>
  <dcterms:modified xsi:type="dcterms:W3CDTF">2024-09-20T01:34:17Z</dcterms:modified>
</cp:coreProperties>
</file>