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AE58D-7E5A-4858-A9E8-02816F6D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AACA5-D7D7-4894-92A2-0BBE08D94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E832B-EFE0-4C1A-85D5-397FDF82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FFA4F-F38B-4D13-8D42-CA3303A0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132CD-E03A-418F-96AA-2E75B7D5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79483-C001-403B-A474-478A8292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7D537-4AAE-47FC-8775-5CC9831C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CE18A-A25B-47E6-A93C-12099AB9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F66A9-6921-43EC-9F51-178048155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F6F2-C5D5-426A-B419-AD9BE9381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7DCB-DC78-4CD1-8A91-A3628434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7101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健康的生活方式与预防疾病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疫苗接种与预防疾病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个人卫生与预防疾病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定期体检与预防疾病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通过预防疾病，人们可以降低患病风险，提高生活质量，减少因疾病带来的痛苦和不便。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有效的预防措施可以降低患病风险，从而延长人们的寿命。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预防疾病可以减少医疗资源的消耗，减轻医疗系统的负担，使医疗资源得到更合理的分配。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预防疾病对个人健康的影响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降低疾病发生率有助于维护社会稳定，减少因疾病导致的社会问题，如医疗纠纷、社会福利负担等。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保持员工健康可以降低病假和医疗费用，提高劳动生产率，促进经济发展。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提升劳动生产率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预防疾病可以降低公共卫生支出，为社会节省大量资金，可用于其他公共事业的发展。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降低公共卫生支出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预防疾病对社会和经济的影响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预防疾病的理念和方法基于医学科学的研究成果，包括流行病学、预防医学等领域的知识。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例如，定期进行体检、接种疫苗、保持健康的生活方式等都是预防疾病的科学方法和有效措施。这些措施在实践中得到了广泛应用和验证，取得了显著的效果。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预防疾病的科学依据和实例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30" b="147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0092" b="1009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296" b="1229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经常开窗通风，避免长时间处于密闭的环境中。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保持充足的睡眠，合理饮食，适当锻炼，增强身体免疫力。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经常用肥皂和流动水洗手，或者使用含有至少60%酒精的手消毒剂。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避免接触病人和接触可能被病毒污染的物品。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70" b="38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56" r="190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保持体重在健康的范围，避免肥胖。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减少盐的摄入，每日盐摄入量不超过6克。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每周进行至少150分钟的中等强度的有氧运动，如快走、游泳等。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限制饮酒和戒烟，避免吸二手烟。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限盐饮食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控制饮酒和戒烟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281" r="92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531" r="5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控制总热量摄入，减少高糖、高脂肪和高盐的食物摄入。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每周进行至少150分钟的中等强度的有氧运动，如快走、骑车等。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增加身体活动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保持体重在健康的范围，避免肥胖。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限制饮酒和戒烟，避免吸二手烟。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控制饮酒和戒烟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均衡饮食、适量运动、保持正常体重、不吸烟和限制饮酒。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使用防晒霜、戴帽子和太阳镜等措施来保护皮肤和眼睛。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避免过度暴露于阳光下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根据医生的建议接种相应的疫苗，如HPV疫苗、流感疫苗等。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定期进行体检和筛查，以便早期发现和治疗癌症。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健康的生活方式与预防疾病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均衡饮食是预防疾病的关键，应摄入足够的营养素，避免过量摄入高热量、高脂肪和高糖分的食物。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合理搭配蛋白质、碳水化合物、脂肪、维生素和矿物质等营养素，多吃蔬菜、水果、全谷类食物和富含优质蛋白质的食品，控制盐、糖和油的摄入量。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合理饮食与疾病预防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定期进行适量的运动可以增强身体免疫力，预防多种疾病，包括心血管疾病、糖尿病和某些癌症等。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根据个人情况选择适合自己的运动方式，如快走、跑步、游泳、骑车等有氧运动，以及力量训练等无氧运动，保持每周至少150分钟的中等强度运动。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适量运动与疾病预防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https://d.book118.com/898137101022006035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2024-09-13T20:01:43.549</cp:lastPrinted>
  <dcterms:created xsi:type="dcterms:W3CDTF">2024-09-13T12:01:43Z</dcterms:created>
  <dcterms:modified xsi:type="dcterms:W3CDTF">2024-09-13T12:01:45Z</dcterms:modified>
</cp:coreProperties>
</file>