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056C7F6-2B82-41DC-BC6C-755EEB243F4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397A0-9D1C-4F43-8FD2-B91CC0D65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88B00-C985-4E24-9757-FE7D631A2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DB2EE-973A-4A21-8AF4-493852862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37FC4B-A38E-4764-976E-4536C3F0F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53CA8C-25FA-4A46-8DE3-3B325DFAC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C07C75-58C2-4779-9E8B-57CA6A640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CB0F30-AFE9-4018-A196-5C4914F99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A3E9B7-93BF-4DDE-BA05-49E949FE2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4A6D3-4940-4A93-8698-16278274C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74062-10A8-4265-873A-0E027D5D1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9AF9E-DF5E-4148-B801-63FD8F73E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06E2B8A-AD11-4399-ADFB-8C97F483EBD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88C5A56-5779-4C79-9A61-2B8AE6C2197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3711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行政助理岗位的职责培训课件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行政助理的日常工作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行政助理的能力培养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行政助理的职业发展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行政助理的工作技巧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什么是行政助理岗位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行政助理岗位在企业中扮演着重要的角色，负责协助管理人员处理各项日常事务和工作任务，包括组织、安排、协调和监督工作流程。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行政助理的重要性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在公司内部联系方面起重要作用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内部联系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帮助管理团队高效运作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高效运作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协助公司实现目标和使命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实现目标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沟通和协调能力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善于与各部门沟通协调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处理内外部事务的交流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办公软件运用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熟练操作办公软件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包括</a:t>
            </a: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Word</a:t>
            </a: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、</a:t>
            </a: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Excel</a:t>
            </a: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等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行政助理的技能要求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组织和时间管理能力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精通计划和安排工作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有效利用时间进行任务分配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行政助理的发展前景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随着企业发展，职责不断扩展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企业发展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通过学习和技能提升可以晋升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学习提升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行政助理有广阔的职业发展前景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职业晋升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1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行政助理岗位的重要性在于协助管理团队高效运作，拥有良好的组织和沟通能力将对工作有很大帮助。随着企业发展，行政助理的责任和职业前景也在不断增加。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行政助理的日常工作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安排会议和行程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确保会议和行程的顺利进行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协助管理人员安排会议和商务行程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协助会议的顺利进行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确保会议室、设备和文件的准备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确保会议高效进行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提供会议和行程安排建议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文件管理和归档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确保信息有序存档和管理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负责收集、整理和归档文件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提高工作效率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快速找到需要的文件和资料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保护公司机密信息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确保文件的保密性和安全性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3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回复邮件并处理日常事务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处理邮件咨询问题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确保信息的及时传达和处理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提高信息传递效率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电话和邮件处理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接听电话并转接至相关人员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及时响应电话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行政支持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行政助理需要协助管理团队处理各种日常工作，支持公司各部门的协调和沟通，提供行政方面的支持和服务，确保公司运转效率和秩序。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5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行政支持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提高管理效率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协助管理团队处理各种日常工作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促进部门合作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支持公司各部门的协调和沟通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确保公司运转顺利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提供行政方面的支持和服务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行政助理的能力培养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沟通能力培养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沟通是行政助理工作中至关重要的能力，学习有效沟通技巧可以帮助提升工作效率。表达能力和倾听能力也是沟通的重要组成部分，有效的沟通有助于与同事和上级建立良好关系。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时间管理能力培养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合理安排任务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制定工作计划和优先级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避免时间浪费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学会有效安排时间和任务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完成更多工作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提高工作效率和生产力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技术能力提升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提升工作效率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学习并熟练掌握办公软件和设备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增加职业竞争力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提升在技术方面的竞争力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跟上行业发展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不断学习新技术和工具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9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学会协调和支持团队成员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理解他人需求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协调团队任务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共同完成团队目标和任务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团结一致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协力前行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团队合作能力培养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培养良好的团队合作精神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相互支持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共同成长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https://d.book118.com/898137111010006050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行政助理岗位的职责培训课件</vt:lpstr>
      <vt:lpstr>目录</vt:lpstr>
      <vt:lpstr>第1章 简介</vt:lpstr>
      <vt:lpstr>什么是行政助理岗位</vt:lpstr>
      <vt:lpstr>行政助理的重要性</vt:lpstr>
      <vt:lpstr>行政助理的技能要求</vt:lpstr>
      <vt:lpstr>行政助理的发展前景</vt:lpstr>
      <vt:lpstr>总结</vt:lpstr>
      <vt:lpstr>第2章 行政助理的日常工作</vt:lpstr>
      <vt:lpstr>安排会议和行程</vt:lpstr>
      <vt:lpstr>文件管理和归档</vt:lpstr>
      <vt:lpstr>电话和邮件处理</vt:lpstr>
      <vt:lpstr> </vt:lpstr>
      <vt:lpstr>行政支持</vt:lpstr>
      <vt:lpstr>第3章 行政助理的能力培养</vt:lpstr>
      <vt:lpstr> </vt:lpstr>
      <vt:lpstr>时间管理能力培养</vt:lpstr>
      <vt:lpstr>技术能力提升</vt:lpstr>
      <vt:lpstr>团队合作能力培养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2024-09-29T14:41:11.927</cp:lastPrinted>
  <dcterms:created xsi:type="dcterms:W3CDTF">2024-09-29T06:41:11Z</dcterms:created>
  <dcterms:modified xsi:type="dcterms:W3CDTF">2024-09-29T06:41:13Z</dcterms:modified>
</cp:coreProperties>
</file>