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65649-235F-4D6B-A053-FD1C67B7D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0AF2E-A86A-44C4-9D73-B0582530F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0F4AA-3529-43F6-90C5-8B85554F4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4919D6-A7AF-4672-B5BF-287A64FF8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70A55B-CFF3-4AE9-9353-51AB72D42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10F98B-2BE5-424F-ABAD-25BC3210A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ADF2A6-7649-4471-9E99-2D677DC57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E5D65D-0FE4-4CA4-A7ED-0D698994E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ABBB75-E308-4D23-94AE-A635C0F5C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1E671-04E9-4225-A595-0746BF665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2604E-A91B-484F-9D26-51FE70D57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3713113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老乡鸡营销战略研究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老乡鸡营销现状分析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老乡鸡竞争对手营销战略分析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老乡鸡营销战略优化建议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老乡鸡营销战略实施与监控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快餐行业的发展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随着生活节奏的加快，快餐行业在中国市场迅速崛起，成为餐饮业的重要组成部分。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老乡鸡的市场地位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老乡鸡作为本土快餐品牌，在市场上具有一定的知名度和影响力，但面临国内外品牌的竞争压力。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营销战略的重要性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为了在激烈的市场竞争中脱颖而出，老乡鸡需要制定有效的营销战略，提升品牌形象和市场占有率。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通过对老乡鸡营销战略的研究，为其制定更加科学、有效的营销策略提供依据。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有助于老乡鸡提升品牌价值和市场竞争力，促进企业的可持续发展；同时为其他本土快餐品牌提供借鉴和参考，推动整个行业的健康发展。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老乡鸡营销现状分析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老乡鸡品牌概述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品牌历史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老乡鸡成立于2003年，是中国本土的连锁快餐品牌，专注于提供正宗的鸡肉美食。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品牌理念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老乡鸡秉承“用心做好鸡，让顾客满意”的理念，致力于提供健康、美味的快餐。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老乡鸡的品牌形象以简约、温馨为主，符合其高品质、亲民的定位。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sp>
        <p:nvSpPr>
          <p:cNvPr id="62" name="AutoShape 6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TextBox 8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老乡鸡营销策略现状</a:t>
            </a:r>
          </a:p>
        </p:txBody>
      </p:sp>
      <p:sp>
        <p:nvSpPr>
          <p:cNvPr id="83" name="TextBox 83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广告策略</a:t>
            </a:r>
          </a:p>
        </p:txBody>
      </p:sp>
      <p:sp>
        <p:nvSpPr>
          <p:cNvPr id="84" name="TextBox 84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老乡鸡定期推出各类促销活动，如折扣、赠品等，吸引顾客光顾。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合作策略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老乡鸡与多家供应商建立了长期合作关系，确保食材的新鲜和品质。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老乡鸡通过电视、网络等多种渠道进行广告宣传，强调其正宗口味和高品质食材。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老乡鸡的目标客户主要是年龄在18-45岁之间，注重健康饮食和生活品质的消费者。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客户特点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这些目标客户通常具有较高的购买力，对食品品质和口感有较高要求，同时也注重用餐体验和服务质量。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老乡鸡定位于中高端快餐市场，主要服务于有一定消费能力的白领和学生群体。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老乡鸡市场定位与目标客户分析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老乡鸡竞争对手营销战略分析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重庆德庄实业集团旗下的知名火锅品牌，以正宗重庆风味和优质服务著称。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德庄火锅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小龙坎火锅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417" r="3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蜀大侠火锅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起源于重庆的火锅连锁品牌，以其独特的口味和亲民的价格吸引大量消费者。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蜀大侠餐饮公司旗下的知名火锅品牌，以创新口味和特色菜品赢得市场认可。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主要竞争对手概述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小龙坎火锅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注重口碑传播，通过提供优质服务和特色菜品吸引顾客，同时借助社交媒体平台进行线上推广。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蜀大侠火锅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以创新口味和特色菜品为卖点，通过与网红、明星合作进行宣传，同时举办各类活动增加品牌曝光度。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德庄火锅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通过线上线下多渠道宣传，强调其正宗重庆风味和健康食材，同时推出会员制度和优惠活动以吸引回头客。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竞争对手营销策略分析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定位于中高端市场，目标客户为对口味和品质有一定要求的消费者，主要集中在中青年人群。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德庄火锅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定位于大众市场，目标客户为对价格敏感的消费者，主要集中在年轻人和学生群体。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小龙坎火锅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定位于中端市场，目标客户为对创新口味和特色菜品感兴趣的消费者，主要集中在年轻人和家庭群体。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蜀大侠火锅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竞争对手市场定位与目标客户分析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https://d.book118.com/898137131134006045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2024-09-26T14:45:03.986</cp:lastPrinted>
  <dcterms:created xsi:type="dcterms:W3CDTF">2024-09-26T06:45:04Z</dcterms:created>
  <dcterms:modified xsi:type="dcterms:W3CDTF">2024-09-26T06:45:06Z</dcterms:modified>
</cp:coreProperties>
</file>