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A2040-20BD-4BC8-939B-86EE78AA3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3A804-0112-4854-BF2D-C4EE173E1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6CF6A-2190-4413-B104-9C3DADEF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B42F0-6532-4C40-A072-963664699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4EF72-4E43-4B1B-AD6E-9249FD19E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E476D-8C7E-45E3-8995-4A2A8E68F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CE1C8-7450-4E99-A8FE-AEE53655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E120A-C12F-4AD8-BB0E-BBDFA5B3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82FF1-E3C9-4F41-82CF-10E1F796B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9D2DA-BC3A-49EE-9F44-A92A76C2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79175-C146-4E96-915E-29B72F46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40005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脑梗塞病人用药护理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脑梗塞是指由于脑部血管阻塞导致血液供应不足，引起脑组织损伤的疾病。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常见病因包括动脉粥样硬化、高血压、高血脂、糖尿病等。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定义与病因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06" b="226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常见的症状包括头痛、呕吐、偏瘫、失语、意识障碍等。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通过脑部影像学检查（如CT或MRI）可确诊脑梗塞。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药物治疗可以及时控制病情，减少梗死灶的扩大。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控制病情进展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625" r="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改善预后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早期药物治疗可以促进神经功能恢复，提高患者的生活质量。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长期药物治疗可以预防脑梗塞的再次发生。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抗血小板药物是脑梗塞治疗中的基础药物，主要用于预防血栓形成，降低脑梗塞复发的风险。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常见的抗血小板药物包括阿司匹林、氯吡格雷等，它们通过抑制血小板聚集来达到预防血栓的目的。抗血小板药物需长期服用，但在使用过程中需注意观察是否有出血倾向，如皮肤瘀斑、牙龈出血等。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抗血小板药物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抗凝药物主要用于深静脉血栓和肺栓塞的预防，对于脑梗塞病人，抗凝药物可降低复发风险。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常见的抗凝药物包括华法林、利伐沙班等，它们通过抑制凝血过程来预防血栓形成。使用抗凝药物期间，需要定期监测凝血功能，调整药物剂量，避免出现出血并发症。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抗凝药物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溶栓药物是脑梗塞急性期的治疗药物，通过溶解血栓来恢复脑血流，减轻脑损伤。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常用的溶栓药物包括尿激酶、重组组织型纤溶酶原激活物等，溶栓治疗需要在发病后一定时间内进行，越早治疗，效果越好。溶栓药物有一定的出血风险，需要在专业医师的指导下使用。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其他辅助药物包括降血压药、降血糖药、降血脂药等，主要用于控制脑梗塞的危险因素。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这些药物对于脑梗塞的预防和治疗具有重要意义，需要遵循医嘱合理使用，同时注意观察不良反应和副作用。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用药护理原则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https://d.book118.com/898140005114006047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2024-09-29T02:47:40.019</cp:lastPrinted>
  <dcterms:created xsi:type="dcterms:W3CDTF">2024-09-28T18:47:40Z</dcterms:created>
  <dcterms:modified xsi:type="dcterms:W3CDTF">2024-09-28T18:47:41Z</dcterms:modified>
</cp:coreProperties>
</file>