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6B243-B649-4A33-9436-5534C6C7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1F062-6B5A-48D1-A665-3373452C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E4B15-A1E8-49FD-B857-3250E828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E5BEA-133E-4492-9273-4B970BAC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EB3A5-A020-4680-84E1-EEE95622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2D47E-9A81-4B66-B8E2-CF844A3F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496BB8-73B0-4068-A62E-F8E531C4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D6CBA-818E-43D0-9508-68E384A4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78005-0933-412F-B6DB-F1A7B390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28DF9-3D7E-4077-8F2F-F3AA9172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FC7FB-5D59-4CB5-A8E2-AECA39C4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411040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礼仪培训PPT讲课\n## 1.护理礼仪概述及其重要性\n### 1.1护理礼仪的定义与起源\n### 1.2护理礼仪在护理行业的重要性\n### 1.3护理礼仪对患者的影响与心理作用\n## 2.护理礼仪的基本规范与要求\n### 2.1仪容仪表的基本要求与规范\n### 2.2言谈举止的基本规范与要求\n### 2.3护理操作中的礼仪规范与要求\n## 3.护理礼仪的实践与应用\n### 3.1病房护理礼仪的实践与应用\n### 3.2门诊护理礼仪的实践与应用\n### 3.3急诊护理礼仪的实践与应用\n## 4.护理礼仪培训的方法与技巧\n### 4.1护理礼仪培训的理论教学方法\n### 4.2护理礼仪培训的实操教学方法\n### 4.3护理礼仪培训中的沟通技巧与心理调适\n## 5.护理礼仪培训的效果评估与反馈\n### 5.1护理礼仪培训的效果评估方法\n### 5.2护理礼仪培训的反馈与改进措施\n### 5.3持续改进护理礼仪培训的重要性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护理礼仪培训PPT讲课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护理礼仪概述及其重要性</a:t>
            </a:r>
            <a:endParaRPr/>
          </a:p>
        </p:txBody>
      </p:sp>
      <p:sp>
        <p:nvSpPr>
          <p:cNvPr id="1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护理礼仪是一种职业行为准则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护理礼仪是护理人员在工作中遵循的行为规范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护理礼仪体现了护理人员的职业素养和道德品质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护理礼仪有助于提高护理服务质量</a:t>
                </a:r>
                <a:endParaRPr/>
              </a:p>
            </p:txBody>
          </p:sp>
          <p:sp>
            <p:nvSpPr>
              <p:cNvPr id="1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护理礼仪起源于古代医学领域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随着医学的发展，护理礼仪逐渐形成和完善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现代护理礼仪融合了东西方文化，形成了独特的护理礼仪体系</a:t>
                </a:r>
                <a:endParaRPr/>
              </a:p>
            </p:txBody>
          </p:sp>
          <p:sp>
            <p:nvSpPr>
              <p:cNvPr id="1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护理礼仪是护理人员与患者沟通的桥梁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护理礼仪有助于建立良好的医患关系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护理礼仪是提高护理服务质量的重要保障</a:t>
                </a:r>
                <a:endParaRPr/>
              </a:p>
            </p:txBody>
          </p:sp>
          <p:sp>
            <p:nvSpPr>
              <p:cNvPr id="1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护理礼仪是护理行业的核心竞争力</a:t>
                </a:r>
                <a:endParaRPr/>
              </a:p>
            </p:txBody>
          </p:sp>
          <p:sp>
            <p:nvSpPr>
              <p:cNvPr id="1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护理礼仪体现了护理人员的职业素养和道德品质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护理礼仪是护理行业形象的重要体现</a:t>
                </a:r>
                <a:endParaRPr/>
              </a:p>
            </p:txBody>
          </p:sp>
        </p:grpSp>
        <p:grpSp>
          <p:nvGrpSpPr>
            <p:cNvPr id="19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护理礼仪对护理行业发展的影响</a:t>
                </a:r>
                <a:endParaRPr/>
              </a:p>
            </p:txBody>
          </p:sp>
          <p:sp>
            <p:nvSpPr>
              <p:cNvPr id="1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护理礼仪有助于提高护理行业整体水平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护理礼仪有助于提高护理行业在社会的地位和声誉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护理礼仪有助于促进护理行业的可持续发展</a:t>
                </a:r>
                <a:endParaRPr/>
              </a:p>
            </p:txBody>
          </p:sp>
        </p:grpSp>
        <p:grpSp>
          <p:nvGrpSpPr>
            <p:cNvPr id="19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护理礼仪在护理行业中的应用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护理礼仪在护理教育中的应用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护理礼仪在护理管理中的应用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护理礼仪在护理实践中的应用</a:t>
                </a:r>
                <a:endParaRPr/>
              </a:p>
            </p:txBody>
          </p:sp>
        </p:grpSp>
      </p:grpSp>
      <p:pic>
        <p:nvPicPr>
          <p:cNvPr id="19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护理礼仪在护理行业的重要性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护理礼仪对患者的影响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护理礼仪有助于减轻患者的心理压力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护理礼仪有助于提高患者的满意度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护理礼仪有助于提高患者的治疗效果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护理礼仪对患者的心理作用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护理礼仪有助于建立良好的医患关系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护理礼仪有助于增强患者的信任感和安全感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护理礼仪有助于提高患者的心理承受能力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护理礼仪在心理护理中的应用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护理礼仪在心理疏导中的应用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护理礼仪在心理支持中的应用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护理礼仪在心理康复中的应用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护理礼仪对患者的影响与心理作用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护理礼仪的基本规范与要求</a:t>
            </a:r>
            <a:endParaRPr/>
          </a:p>
        </p:txBody>
      </p:sp>
      <p:sp>
        <p:nvSpPr>
          <p:cNvPr id="21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仪容仪表的基本要求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护理人员应保持整洁的仪容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护理人员应穿着得体的工作服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护理人员应佩戴相应的职业标识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仪容仪表的规范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护理人员的发型应整洁、大方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护理人员的化妆应适度、自然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护理人员的工作服应干净、整洁、无破损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仪容仪表的重要性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仪容仪表是护理人员职业形象的重要体现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仪容仪表有助于树立良好的医患关系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仪容仪表是提高护理服务质量的重要保障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仪容仪表的基本要求与规范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护理人员应语言文明、礼貌待人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护理人员应举止得体、尊重患者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护理人员应遵守工作纪律、保守秘密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言谈举止的基本要求</a:t>
                </a:r>
                <a:endParaRPr/>
              </a:p>
            </p:txBody>
          </p:sp>
        </p:grpSp>
        <p:grpSp>
          <p:nvGrpSpPr>
            <p:cNvPr id="2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护理人员应使用规范的专业术语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护理人员应避免使用粗俗、冒犯性语言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护理人员应保持端庄、稳重的举止</a:t>
                </a:r>
                <a:endParaRPr/>
              </a:p>
            </p:txBody>
          </p:sp>
          <p:sp>
            <p:nvSpPr>
              <p:cNvPr id="2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言谈举止的规范</a:t>
                </a:r>
                <a:endParaRPr/>
              </a:p>
            </p:txBody>
          </p:sp>
          <p:sp>
            <p:nvSpPr>
              <p:cNvPr id="2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言谈举止是护理人员职业素养的重要体现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言谈举止有助于建立良好的医患关系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言谈举止是提高护理服务质量的重要保障</a:t>
                </a:r>
                <a:endParaRPr/>
              </a:p>
            </p:txBody>
          </p:sp>
          <p:sp>
            <p:nvSpPr>
              <p:cNvPr id="2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言谈举止的重要性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言谈举止的基本规范与要求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护理人员应严格遵守操作规程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护理人员应尊重患者的隐私和权益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护理人员应关注患者的心理需求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护理操作中的礼仪规范</a:t>
                </a:r>
                <a:endParaRPr/>
              </a:p>
            </p:txBody>
          </p:sp>
        </p:grpSp>
        <p:grpSp>
          <p:nvGrpSpPr>
            <p:cNvPr id="2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护理人员应保持操作区域的整洁和安静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护理人员应准确、迅速地完成操作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护理人员应关心、关爱患者</a:t>
                </a:r>
                <a:endParaRPr/>
              </a:p>
            </p:txBody>
          </p:sp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护理操作中的要求</a:t>
                </a:r>
                <a:endParaRPr/>
              </a:p>
            </p:txBody>
          </p:sp>
        </p:grpSp>
        <p:grpSp>
          <p:nvGrpSpPr>
            <p:cNvPr id="2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护理操作中的礼仪规范是保证护理服务质量的关键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护理操作中的礼仪规范有助于建立良好的医患关系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护理操作中的礼仪规范有助于提高患者的满意度和信任度</a:t>
                </a:r>
                <a:endParaRPr/>
              </a:p>
            </p:txBody>
          </p: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护理操作中礼仪规范的重要性</a:t>
                </a:r>
                <a:endParaRPr/>
              </a:p>
            </p:txBody>
          </p:sp>
        </p:grpSp>
      </p:grpSp>
      <p:pic>
        <p:nvPicPr>
          <p:cNvPr id="2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护理操作中的礼仪规范与要求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护理礼仪的实践与应用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病房护理礼仪的实践与应用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病房护理礼仪的实践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护理人员应保持病房的整洁和安静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护理人员应关心、关爱患者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护理人员应尊重患者的隐私和权益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病房护理礼仪的应用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护理人员应使用规范的专业术语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护理人员应保持端庄、稳重的举止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护理人员应关注患者的心理需求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病房护理礼仪的重要性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病房护理礼仪是保证护理服务质量的关键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病房护理礼仪有助于建立良好的医患关系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病房护理礼仪有助于提高患者的满意度和信任度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https://d.book118.com/898141104060006036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护理礼仪培训PPT讲课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2024-09-15T18:08:00.522</cp:lastPrinted>
  <dcterms:created xsi:type="dcterms:W3CDTF">2024-09-15T10:08:00Z</dcterms:created>
  <dcterms:modified xsi:type="dcterms:W3CDTF">2024-09-15T10:08:02Z</dcterms:modified>
</cp:coreProperties>
</file>