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90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24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image" Target="../media/image2.png"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ags" Target="../tags/tag1.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tags" Target="../tags/tag20.xml" /><Relationship Id="rId23" Type="http://schemas.openxmlformats.org/officeDocument/2006/relationships/tags" Target="../tags/tag21.xml" /><Relationship Id="rId24" Type="http://schemas.openxmlformats.org/officeDocument/2006/relationships/slideMaster" Target="../slideMasters/slideMaster2.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slideMaster" Target="../slideMasters/slideMaster2.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image" Target="../media/image3.png" /><Relationship Id="rId5" Type="http://schemas.openxmlformats.org/officeDocument/2006/relationships/tags" Target="../tags/tag29.xml" /><Relationship Id="rId6" Type="http://schemas.openxmlformats.org/officeDocument/2006/relationships/image" Target="../media/image4.png"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43.xml" /><Relationship Id="rId11"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image" Target="../media/image5.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tags" Target="../tags/tag76.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slideMaster" Target="../slideMasters/slideMaster2.xml" /><Relationship Id="rId3" Type="http://schemas.openxmlformats.org/officeDocument/2006/relationships/tags" Target="../tags/tag77.xml" /><Relationship Id="rId4" Type="http://schemas.openxmlformats.org/officeDocument/2006/relationships/image" Target="../media/image2.png"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8135C7-13EB-481B-8E98-5CE2F05FF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4A9578-52BA-4BD3-A16E-A26F58BFAE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F18D80-FF38-4023-AE6F-A81484999C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7EE96D-0667-44D1-8C8A-E68EC9D35B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A8EBB8-A093-40B2-B213-AA19EFC9FD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72F7BE-535A-44FB-AD26-925FB162E2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668F40-14BA-4F4E-B694-6D5C0DFEA7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A9E3DE-472D-4651-B2F8-A9B8FE0B70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8750E6-9238-4A47-BEAF-01728DE07D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4CE61A-17E3-4D8F-B917-1520AFA62C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EAF16C-CD31-485E-BE36-C6AC04E842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图片 21"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672" name="矩形 22"/>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24"/>
          <p:cNvGrpSpPr/>
          <p:nvPr userDrawn="1">
            <p:custDataLst>
              <p:tags r:id="rId4"/>
            </p:custDataLst>
          </p:nvPr>
        </p:nvGrpSpPr>
        <p:grpSpPr>
          <a:xfrm>
            <a:off x="568960" y="2239645"/>
            <a:ext cx="2897505" cy="180340"/>
            <a:chOff x="960" y="3138"/>
            <a:chExt cx="4563" cy="284"/>
          </a:xfrm>
          <a:gradFill>
            <a:gsLst>
              <a:gs pos="0">
                <a:schemeClr val="accent1"/>
              </a:gs>
              <a:gs pos="25000">
                <a:schemeClr val="accent2"/>
              </a:gs>
              <a:gs pos="100000">
                <a:schemeClr val="accent2">
                  <a:alpha val="70000"/>
                </a:schemeClr>
              </a:gs>
            </a:gsLst>
            <a:lin ang="0" scaled="0"/>
          </a:gradFill>
        </p:grpSpPr>
        <p:grpSp>
          <p:nvGrpSpPr>
            <p:cNvPr id="37" name="组合 25"/>
            <p:cNvGrpSpPr/>
            <p:nvPr/>
          </p:nvGrpSpPr>
          <p:grpSpPr>
            <a:xfrm>
              <a:off x="960" y="3138"/>
              <a:ext cx="1910" cy="284"/>
              <a:chOff x="930" y="1845"/>
              <a:chExt cx="1709" cy="254"/>
            </a:xfrm>
            <a:grpFill/>
          </p:grpSpPr>
          <p:sp>
            <p:nvSpPr>
              <p:cNvPr id="1048674" name="平行四边形 27"/>
              <p:cNvSpPr/>
              <p:nvPr>
                <p:custDataLst>
                  <p:tags r:id="rId5"/>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6" name="平行四边形 28"/>
              <p:cNvSpPr/>
              <p:nvPr>
                <p:custDataLst>
                  <p:tags r:id="rId6"/>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8" name="平行四边形 29"/>
              <p:cNvSpPr/>
              <p:nvPr>
                <p:custDataLst>
                  <p:tags r:id="rId7"/>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0" name="平行四边形 30"/>
              <p:cNvSpPr/>
              <p:nvPr>
                <p:custDataLst>
                  <p:tags r:id="rId8"/>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2" name="平行四边形 31"/>
              <p:cNvSpPr/>
              <p:nvPr>
                <p:custDataLst>
                  <p:tags r:id="rId9"/>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4" name="平行四边形 32"/>
              <p:cNvSpPr/>
              <p:nvPr>
                <p:custDataLst>
                  <p:tags r:id="rId10"/>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29" name="直接连接符 26"/>
            <p:cNvCxnSpPr/>
            <p:nvPr>
              <p:custDataLst>
                <p:tags r:id="rId11"/>
              </p:custDataLst>
            </p:nvPr>
          </p:nvCxnSpPr>
          <p:spPr>
            <a:xfrm>
              <a:off x="2775" y="3411"/>
              <a:ext cx="2748" cy="0"/>
            </a:xfrm>
            <a:prstGeom prst="line">
              <a:avLst/>
            </a:prstGeom>
            <a:grp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2097155" name="图片 33" descr="资源 1@4x-8"/>
          <p:cNvPicPr>
            <a:picLocks noChangeAspect="1"/>
          </p:cNvPicPr>
          <p:nvPr userDrawn="1">
            <p:custDataLst>
              <p:tags r:id="rId13"/>
            </p:custDataLst>
          </p:nvPr>
        </p:nvPicPr>
        <p:blipFill>
          <a:blip r:embed="rId12"/>
          <a:srcRect r="14083"/>
          <a:stretch>
            <a:fillRect/>
          </a:stretch>
        </p:blipFill>
        <p:spPr>
          <a:xfrm>
            <a:off x="6154420" y="1827530"/>
            <a:ext cx="6037580" cy="5030470"/>
          </a:xfrm>
          <a:prstGeom prst="rect">
            <a:avLst/>
          </a:prstGeom>
        </p:spPr>
      </p:pic>
      <p:sp>
        <p:nvSpPr>
          <p:cNvPr id="1048686" name="椭圆 34"/>
          <p:cNvSpPr/>
          <p:nvPr userDrawn="1">
            <p:custDataLst>
              <p:tags r:id="rId14"/>
            </p:custDataLst>
          </p:nvPr>
        </p:nvSpPr>
        <p:spPr>
          <a:xfrm>
            <a:off x="559435" y="524573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8" name="等腰三角形 35"/>
          <p:cNvSpPr/>
          <p:nvPr userDrawn="1">
            <p:custDataLst>
              <p:tags r:id="rId15"/>
            </p:custDataLst>
          </p:nvPr>
        </p:nvSpPr>
        <p:spPr>
          <a:xfrm rot="5400000">
            <a:off x="701675" y="540575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1" name="直接连接符 36"/>
          <p:cNvCxnSpPr/>
          <p:nvPr userDrawn="1">
            <p:custDataLst>
              <p:tags r:id="rId16"/>
            </p:custDataLst>
          </p:nvPr>
        </p:nvCxnSpPr>
        <p:spPr>
          <a:xfrm flipH="1" flipV="1">
            <a:off x="1142365" y="566039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690" name="标题 1"/>
          <p:cNvSpPr>
            <a:spLocks noGrp="1"/>
          </p:cNvSpPr>
          <p:nvPr>
            <p:ph type="ctrTitle" hasCustomPrompt="1"/>
            <p:custDataLst>
              <p:tags r:id="rId17"/>
            </p:custDataLst>
          </p:nvPr>
        </p:nvSpPr>
        <p:spPr>
          <a:xfrm>
            <a:off x="533399" y="2488235"/>
            <a:ext cx="6537961" cy="1175939"/>
          </a:xfrm>
        </p:spPr>
        <p:txBody>
          <a:bodyPr anchor="b">
            <a:normAutofit/>
          </a:bodyPr>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692" name="副标题 2"/>
          <p:cNvSpPr>
            <a:spLocks noGrp="1"/>
          </p:cNvSpPr>
          <p:nvPr>
            <p:ph type="subTitle" idx="1"/>
            <p:custDataLst>
              <p:tags r:id="rId18"/>
            </p:custDataLst>
          </p:nvPr>
        </p:nvSpPr>
        <p:spPr>
          <a:xfrm>
            <a:off x="533399" y="3735355"/>
            <a:ext cx="6537961" cy="972000"/>
          </a:xfrm>
        </p:spPr>
        <p:txBody>
          <a:bodyPr>
            <a:normAutofit/>
          </a:bodyPr>
          <a:lstStyle>
            <a:lvl1pPr marL="0" indent="0" algn="l">
              <a:lnSpc>
                <a:spcPct val="100000"/>
              </a:lnSpc>
              <a:buNone/>
              <a:defRPr sz="2000" spc="130" baseline="0">
                <a:gradFill>
                  <a:gsLst>
                    <a:gs pos="0">
                      <a:schemeClr val="accent1"/>
                    </a:gs>
                    <a:gs pos="30000">
                      <a:schemeClr val="accent2">
                        <a:alpha val="95000"/>
                      </a:schemeClr>
                    </a:gs>
                    <a:gs pos="100000">
                      <a:schemeClr val="accent2">
                        <a:alpha val="50000"/>
                      </a:schemeClr>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94" name="日期占位符 3"/>
          <p:cNvSpPr>
            <a:spLocks noGrp="1"/>
          </p:cNvSpPr>
          <p:nvPr>
            <p:ph type="dt" sz="half" idx="10"/>
            <p:custDataLst>
              <p:tags r:id="rId19"/>
            </p:custDataLst>
          </p:nvPr>
        </p:nvSpPr>
        <p:spPr/>
        <p:txBody>
          <a:bodyPr>
            <a:normAutofit/>
          </a:bodyPr>
          <a:lstStyle/>
          <a:p>
            <a:fld id="{5592522B-0F24-4480-B9DD-A9474A6880D6}" type="datetimeFigureOut">
              <a:rPr lang="zh-CN" altLang="en-US" smtClean="0"/>
              <a:t/>
            </a:fld>
            <a:endParaRPr lang="zh-CN" altLang="en-US"/>
          </a:p>
        </p:txBody>
      </p:sp>
      <p:sp>
        <p:nvSpPr>
          <p:cNvPr id="1048696" name="页脚占位符 4"/>
          <p:cNvSpPr>
            <a:spLocks noGrp="1"/>
          </p:cNvSpPr>
          <p:nvPr>
            <p:ph type="ftr" sz="quarter" idx="11"/>
            <p:custDataLst>
              <p:tags r:id="rId20"/>
            </p:custDataLst>
          </p:nvPr>
        </p:nvSpPr>
        <p:spPr/>
        <p:txBody>
          <a:bodyPr>
            <a:normAutofit/>
          </a:bodyPr>
          <a:lstStyle/>
          <a:p>
            <a:endParaRPr lang="zh-CN" altLang="en-US"/>
          </a:p>
        </p:txBody>
      </p:sp>
      <p:sp>
        <p:nvSpPr>
          <p:cNvPr id="1048698" name="灯片编号占位符 5"/>
          <p:cNvSpPr>
            <a:spLocks noGrp="1"/>
          </p:cNvSpPr>
          <p:nvPr>
            <p:ph type="sldNum" sz="quarter" idx="12"/>
            <p:custDataLst>
              <p:tags r:id="rId21"/>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00" name="文本占位符 9"/>
          <p:cNvSpPr>
            <a:spLocks noGrp="1"/>
          </p:cNvSpPr>
          <p:nvPr>
            <p:ph type="body" sz="quarter" idx="13" hasCustomPrompt="1"/>
            <p:custDataLst>
              <p:tags r:id="rId22"/>
            </p:custDataLst>
          </p:nvPr>
        </p:nvSpPr>
        <p:spPr>
          <a:xfrm>
            <a:off x="533399" y="468000"/>
            <a:ext cx="653796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sp>
        <p:nvSpPr>
          <p:cNvPr id="1048702" name="文本占位符 23"/>
          <p:cNvSpPr>
            <a:spLocks noGrp="1"/>
          </p:cNvSpPr>
          <p:nvPr>
            <p:ph type="body" sz="quarter" idx="17" hasCustomPrompt="1"/>
            <p:custDataLst>
              <p:tags r:id="rId23"/>
            </p:custDataLst>
          </p:nvPr>
        </p:nvSpPr>
        <p:spPr>
          <a:xfrm>
            <a:off x="1190412" y="5106881"/>
            <a:ext cx="5880948"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9" name=""/>
        <p:cNvGrpSpPr/>
        <p:nvPr/>
      </p:nvGrpSpPr>
      <p:grpSpPr>
        <a:xfrm>
          <a:off x="0" y="0"/>
          <a:ext cx="0" cy="0"/>
        </a:xfrm>
      </p:grpSpPr>
      <p:sp>
        <p:nvSpPr>
          <p:cNvPr id="104870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06"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10" name="页脚占位符 4"/>
          <p:cNvSpPr>
            <a:spLocks noGrp="1"/>
          </p:cNvSpPr>
          <p:nvPr>
            <p:ph type="ftr" sz="quarter" idx="11"/>
            <p:custDataLst>
              <p:tags r:id="rId4"/>
            </p:custDataLst>
          </p:nvPr>
        </p:nvSpPr>
        <p:spPr/>
        <p:txBody>
          <a:bodyPr/>
          <a:lstStyle/>
          <a:p>
            <a:endParaRPr lang="zh-CN" altLang="en-US"/>
          </a:p>
        </p:txBody>
      </p:sp>
      <p:sp>
        <p:nvSpPr>
          <p:cNvPr id="1048712"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1" name=""/>
        <p:cNvGrpSpPr/>
        <p:nvPr/>
      </p:nvGrpSpPr>
      <p:grpSpPr>
        <a:xfrm>
          <a:off x="0" y="0"/>
          <a:ext cx="0" cy="0"/>
        </a:xfrm>
      </p:grpSpPr>
      <p:pic>
        <p:nvPicPr>
          <p:cNvPr id="2097157" name="图片 13"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714" name="矩形 14"/>
          <p:cNvSpPr/>
          <p:nvPr userDrawn="1">
            <p:custDataLst>
              <p:tags r:id="rId3"/>
            </p:custDataLst>
          </p:nvPr>
        </p:nvSpPr>
        <p:spPr>
          <a:xfrm>
            <a:off x="1028065" y="0"/>
            <a:ext cx="2239645"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9" name="图片 15" descr="资源 2@4x-8"/>
          <p:cNvPicPr>
            <a:picLocks noChangeAspect="1"/>
          </p:cNvPicPr>
          <p:nvPr userDrawn="1">
            <p:custDataLst>
              <p:tags r:id="rId5"/>
            </p:custDataLst>
          </p:nvPr>
        </p:nvPicPr>
        <p:blipFill>
          <a:blip r:embed="rId4"/>
          <a:stretch>
            <a:fillRect/>
          </a:stretch>
        </p:blipFill>
        <p:spPr>
          <a:xfrm>
            <a:off x="356870" y="2493645"/>
            <a:ext cx="4040505" cy="4050030"/>
          </a:xfrm>
          <a:prstGeom prst="rect">
            <a:avLst/>
          </a:prstGeom>
        </p:spPr>
      </p:pic>
      <p:pic>
        <p:nvPicPr>
          <p:cNvPr id="2097161" name="图片 16" descr="资源 1@4x-8"/>
          <p:cNvPicPr>
            <a:picLocks noChangeAspect="1"/>
          </p:cNvPicPr>
          <p:nvPr userDrawn="1">
            <p:custDataLst>
              <p:tags r:id="rId7"/>
            </p:custDataLst>
          </p:nvPr>
        </p:nvPicPr>
        <p:blipFill>
          <a:blip r:embed="rId6"/>
          <a:srcRect l="10601"/>
          <a:stretch>
            <a:fillRect/>
          </a:stretch>
        </p:blipFill>
        <p:spPr>
          <a:xfrm>
            <a:off x="0" y="1977390"/>
            <a:ext cx="5253355" cy="4658360"/>
          </a:xfrm>
          <a:prstGeom prst="rect">
            <a:avLst/>
          </a:prstGeom>
        </p:spPr>
      </p:pic>
      <p:sp>
        <p:nvSpPr>
          <p:cNvPr id="1048716" name="标题 1"/>
          <p:cNvSpPr>
            <a:spLocks noGrp="1"/>
          </p:cNvSpPr>
          <p:nvPr>
            <p:ph type="title" hasCustomPrompt="1"/>
            <p:custDataLst>
              <p:tags r:id="rId8"/>
            </p:custDataLst>
          </p:nvPr>
        </p:nvSpPr>
        <p:spPr>
          <a:xfrm>
            <a:off x="2516269" y="227425"/>
            <a:ext cx="2564871" cy="1308480"/>
          </a:xfrm>
        </p:spPr>
        <p:txBody>
          <a:bodyPr anchor="b">
            <a:normAutofit/>
          </a:bodyPr>
          <a:lstStyle>
            <a:lvl1pPr algn="r">
              <a:defRPr sz="5400">
                <a:ln>
                  <a:gradFill>
                    <a:gsLst>
                      <a:gs pos="0">
                        <a:schemeClr val="accent2"/>
                      </a:gs>
                      <a:gs pos="100000">
                        <a:schemeClr val="accent2">
                          <a:alpha val="50000"/>
                        </a:schemeClr>
                      </a:gs>
                    </a:gsLst>
                    <a:lin ang="5400000" scaled="1"/>
                  </a:gradFill>
                </a:ln>
              </a:defRPr>
            </a:lvl1pPr>
          </a:lstStyle>
          <a:p>
            <a:r>
              <a:rPr lang="zh-CN" altLang="en-US"/>
              <a:t>标题</a:t>
            </a:r>
            <a:endParaRPr lang="zh-CN" altLang="en-US"/>
          </a:p>
        </p:txBody>
      </p:sp>
      <p:sp>
        <p:nvSpPr>
          <p:cNvPr id="1048718" name="文本占位符 2"/>
          <p:cNvSpPr>
            <a:spLocks noGrp="1"/>
          </p:cNvSpPr>
          <p:nvPr>
            <p:ph type="body" idx="1" hasCustomPrompt="1"/>
            <p:custDataLst>
              <p:tags r:id="rId9"/>
            </p:custDataLst>
          </p:nvPr>
        </p:nvSpPr>
        <p:spPr>
          <a:xfrm>
            <a:off x="5081140" y="1012446"/>
            <a:ext cx="2880000" cy="504000"/>
          </a:xfrm>
        </p:spPr>
        <p:txBody>
          <a:bodyPr anchor="t"/>
          <a:lstStyle>
            <a:lvl1pPr marL="0" indent="0">
              <a:buNone/>
              <a:defRPr sz="2400" b="0">
                <a:ln>
                  <a:gradFill>
                    <a:gsLst>
                      <a:gs pos="0">
                        <a:schemeClr val="accent1"/>
                      </a:gs>
                      <a:gs pos="52000">
                        <a:schemeClr val="accent2"/>
                      </a:gs>
                      <a:gs pos="100000">
                        <a:schemeClr val="accent2">
                          <a:alpha val="0"/>
                        </a:schemeClr>
                      </a:gs>
                    </a:gsLst>
                    <a:lin ang="5400000" scaled="1"/>
                  </a:gradFill>
                </a:ln>
                <a:no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20" name="日期占位符 6"/>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11"/>
            </p:custDataLst>
          </p:nvPr>
        </p:nvSpPr>
        <p:spPr/>
        <p:txBody>
          <a:bodyPr/>
          <a:lstStyle/>
          <a:p>
            <a:endParaRPr lang="zh-CN" altLang="en-US"/>
          </a:p>
        </p:txBody>
      </p:sp>
      <p:sp>
        <p:nvSpPr>
          <p:cNvPr id="1048724" name="灯片编号占位符 8"/>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43" name=""/>
        <p:cNvGrpSpPr/>
        <p:nvPr/>
      </p:nvGrpSpPr>
      <p:grpSpPr>
        <a:xfrm>
          <a:off x="0" y="0"/>
          <a:ext cx="0" cy="0"/>
        </a:xfrm>
      </p:grpSpPr>
      <p:pic>
        <p:nvPicPr>
          <p:cNvPr id="2097163" name="图片 2" descr="E:\【自产】\10.PPT\2023\精品模板\7.19\VCG2113846105531-01.pngVCG2113846105531-01"/>
          <p:cNvPicPr>
            <a:picLocks noChangeAspect="1"/>
          </p:cNvPicPr>
          <p:nvPr userDrawn="1">
            <p:custDataLst>
              <p:tags r:id="rId2"/>
            </p:custDataLst>
          </p:nvPr>
        </p:nvPicPr>
        <p:blipFill>
          <a:blip r:embed="rId1"/>
          <a:srcRect l="222" r="222"/>
          <a:stretch>
            <a:fillRect/>
          </a:stretch>
        </p:blipFill>
        <p:spPr>
          <a:xfrm>
            <a:off x="10160" y="0"/>
            <a:ext cx="12181840" cy="6858000"/>
          </a:xfrm>
          <a:prstGeom prst="rect">
            <a:avLst/>
          </a:prstGeom>
        </p:spPr>
      </p:pic>
      <p:sp>
        <p:nvSpPr>
          <p:cNvPr id="1048726" name="矩形 6"/>
          <p:cNvSpPr/>
          <p:nvPr userDrawn="1">
            <p:custDataLst>
              <p:tags r:id="rId3"/>
            </p:custDataLst>
          </p:nvPr>
        </p:nvSpPr>
        <p:spPr>
          <a:xfrm>
            <a:off x="9525" y="3152140"/>
            <a:ext cx="12182475" cy="1419860"/>
          </a:xfrm>
          <a:prstGeom prst="rect">
            <a:avLst/>
          </a:prstGeom>
          <a:gradFill>
            <a:gsLst>
              <a:gs pos="0">
                <a:schemeClr val="accent1"/>
              </a:gs>
              <a:gs pos="55000">
                <a:schemeClr val="accent2">
                  <a:alpha val="95000"/>
                </a:schemeClr>
              </a:gs>
              <a:gs pos="100000">
                <a:schemeClr val="accent2">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pic>
        <p:nvPicPr>
          <p:cNvPr id="2097165" name="图片 9" descr="E:\【自产】\10.PPT\2023\精品模板\7.19\4x\资源 2@4x-8.png资源 2@4x-8"/>
          <p:cNvPicPr>
            <a:picLocks noChangeAspect="1"/>
          </p:cNvPicPr>
          <p:nvPr userDrawn="1">
            <p:custDataLst>
              <p:tags r:id="rId5"/>
            </p:custDataLst>
          </p:nvPr>
        </p:nvPicPr>
        <p:blipFill>
          <a:blip r:embed="rId4"/>
          <a:srcRect l="2592" r="2592"/>
          <a:stretch>
            <a:fillRect/>
          </a:stretch>
        </p:blipFill>
        <p:spPr>
          <a:xfrm>
            <a:off x="6796405" y="1160780"/>
            <a:ext cx="4401820" cy="5532755"/>
          </a:xfrm>
          <a:prstGeom prst="rect">
            <a:avLst/>
          </a:prstGeom>
        </p:spPr>
      </p:pic>
      <p:sp>
        <p:nvSpPr>
          <p:cNvPr id="1048728" name="标题 1"/>
          <p:cNvSpPr>
            <a:spLocks noGrp="1"/>
          </p:cNvSpPr>
          <p:nvPr>
            <p:ph type="title" hasCustomPrompt="1"/>
            <p:custDataLst>
              <p:tags r:id="rId6"/>
            </p:custDataLst>
          </p:nvPr>
        </p:nvSpPr>
        <p:spPr>
          <a:xfrm>
            <a:off x="996465" y="3446585"/>
            <a:ext cx="6135856" cy="1152000"/>
          </a:xfrm>
        </p:spPr>
        <p:txBody>
          <a:bodyPr anchor="t"/>
          <a:lstStyle>
            <a:lvl1pPr algn="l">
              <a:defRPr sz="5400"/>
            </a:lvl1pPr>
          </a:lstStyle>
          <a:p>
            <a:r>
              <a:rPr lang="zh-CN" altLang="en-US"/>
              <a:t>单击编辑母版标题</a:t>
            </a:r>
            <a:endParaRPr lang="zh-CN" altLang="en-US"/>
          </a:p>
        </p:txBody>
      </p:sp>
      <p:sp>
        <p:nvSpPr>
          <p:cNvPr id="1048730" name="日期占位符 3"/>
          <p:cNvSpPr>
            <a:spLocks noGrp="1"/>
          </p:cNvSpPr>
          <p:nvPr>
            <p:ph type="dt" sz="half" idx="10"/>
            <p:custDataLst>
              <p:tags r:id="rId7"/>
            </p:custDataLst>
          </p:nvPr>
        </p:nvSpPr>
        <p:spPr/>
        <p:txBody>
          <a:bodyPr/>
          <a:lstStyle/>
          <a:p>
            <a:fld id="{5592522B-0F24-4480-B9DD-A9474A6880D6}" type="datetimeFigureOut">
              <a:rPr lang="zh-CN" altLang="en-US" smtClean="0"/>
              <a:t/>
            </a:fld>
            <a:endParaRPr lang="zh-CN" altLang="en-US"/>
          </a:p>
        </p:txBody>
      </p:sp>
      <p:sp>
        <p:nvSpPr>
          <p:cNvPr id="1048732" name="页脚占位符 4"/>
          <p:cNvSpPr>
            <a:spLocks noGrp="1"/>
          </p:cNvSpPr>
          <p:nvPr>
            <p:ph type="ftr" sz="quarter" idx="11"/>
            <p:custDataLst>
              <p:tags r:id="rId8"/>
            </p:custDataLst>
          </p:nvPr>
        </p:nvSpPr>
        <p:spPr/>
        <p:txBody>
          <a:bodyPr/>
          <a:lstStyle/>
          <a:p>
            <a:endParaRPr lang="zh-CN" altLang="en-US"/>
          </a:p>
        </p:txBody>
      </p:sp>
      <p:sp>
        <p:nvSpPr>
          <p:cNvPr id="1048734" name="灯片编号占位符 5"/>
          <p:cNvSpPr>
            <a:spLocks noGrp="1"/>
          </p:cNvSpPr>
          <p:nvPr>
            <p:ph type="sldNum" sz="quarter" idx="12"/>
            <p:custDataLst>
              <p:tags r:id="rId9"/>
            </p:custDataLst>
          </p:nvPr>
        </p:nvSpPr>
        <p:spPr/>
        <p:txBody>
          <a:bodyPr/>
          <a:lstStyle/>
          <a:p>
            <a:fld id="{BE5F26B5-172A-4DC2-B0B7-181CFC56B87C}" type="slidenum">
              <a:rPr lang="zh-CN" altLang="en-US" smtClean="0"/>
              <a:t/>
            </a:fld>
            <a:endParaRPr lang="zh-CN" altLang="en-US"/>
          </a:p>
        </p:txBody>
      </p:sp>
      <p:sp>
        <p:nvSpPr>
          <p:cNvPr id="1048736" name="文本占位符 7"/>
          <p:cNvSpPr>
            <a:spLocks noGrp="1"/>
          </p:cNvSpPr>
          <p:nvPr>
            <p:ph type="body" sz="quarter" idx="13" hasCustomPrompt="1"/>
            <p:custDataLst>
              <p:tags r:id="rId10"/>
            </p:custDataLst>
          </p:nvPr>
        </p:nvSpPr>
        <p:spPr>
          <a:xfrm>
            <a:off x="996465" y="1954175"/>
            <a:ext cx="6135856" cy="1224000"/>
          </a:xfrm>
        </p:spPr>
        <p:txBody>
          <a:bodyPr anchor="ctr">
            <a:normAutofit/>
          </a:bodyPr>
          <a:lstStyle>
            <a:lvl1pPr marL="0" indent="0" algn="l">
              <a:buNone/>
              <a:defRPr sz="6000" b="1" i="1">
                <a:gradFill>
                  <a:gsLst>
                    <a:gs pos="0">
                      <a:schemeClr val="accent1"/>
                    </a:gs>
                    <a:gs pos="49000">
                      <a:schemeClr val="accent2">
                        <a:alpha val="95000"/>
                      </a:schemeClr>
                    </a:gs>
                    <a:gs pos="100000">
                      <a:schemeClr val="accent2">
                        <a:alpha val="0"/>
                      </a:schemeClr>
                    </a:gs>
                  </a:gsLst>
                  <a:lin ang="5400000" scaled="0"/>
                </a:gra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5" name=""/>
        <p:cNvGrpSpPr/>
        <p:nvPr/>
      </p:nvGrpSpPr>
      <p:grpSpPr>
        <a:xfrm>
          <a:off x="0" y="0"/>
          <a:ext cx="0" cy="0"/>
        </a:xfrm>
      </p:grpSpPr>
      <p:sp>
        <p:nvSpPr>
          <p:cNvPr id="104873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46" name="页脚占位符 5"/>
          <p:cNvSpPr>
            <a:spLocks noGrp="1"/>
          </p:cNvSpPr>
          <p:nvPr>
            <p:ph type="ftr" sz="quarter" idx="11"/>
            <p:custDataLst>
              <p:tags r:id="rId5"/>
            </p:custDataLst>
          </p:nvPr>
        </p:nvSpPr>
        <p:spPr/>
        <p:txBody>
          <a:bodyPr/>
          <a:lstStyle/>
          <a:p>
            <a:endParaRPr lang="zh-CN" altLang="en-US"/>
          </a:p>
        </p:txBody>
      </p:sp>
      <p:sp>
        <p:nvSpPr>
          <p:cNvPr id="104874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7" name=""/>
        <p:cNvGrpSpPr/>
        <p:nvPr/>
      </p:nvGrpSpPr>
      <p:grpSpPr>
        <a:xfrm>
          <a:off x="0" y="0"/>
          <a:ext cx="0" cy="0"/>
        </a:xfrm>
      </p:grpSpPr>
      <p:sp>
        <p:nvSpPr>
          <p:cNvPr id="104875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62" name="页脚占位符 7"/>
          <p:cNvSpPr>
            <a:spLocks noGrp="1"/>
          </p:cNvSpPr>
          <p:nvPr>
            <p:ph type="ftr" sz="quarter" idx="11"/>
            <p:custDataLst>
              <p:tags r:id="rId7"/>
            </p:custDataLst>
          </p:nvPr>
        </p:nvSpPr>
        <p:spPr/>
        <p:txBody>
          <a:bodyPr/>
          <a:lstStyle/>
          <a:p>
            <a:endParaRPr lang="zh-CN" altLang="en-US"/>
          </a:p>
        </p:txBody>
      </p:sp>
      <p:sp>
        <p:nvSpPr>
          <p:cNvPr id="104876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9" name=""/>
        <p:cNvGrpSpPr/>
        <p:nvPr/>
      </p:nvGrpSpPr>
      <p:grpSpPr>
        <a:xfrm>
          <a:off x="0" y="0"/>
          <a:ext cx="0" cy="0"/>
        </a:xfrm>
      </p:grpSpPr>
      <p:sp>
        <p:nvSpPr>
          <p:cNvPr id="104876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6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0" name="页脚占位符 3"/>
          <p:cNvSpPr>
            <a:spLocks noGrp="1"/>
          </p:cNvSpPr>
          <p:nvPr>
            <p:ph type="ftr" sz="quarter" idx="11"/>
            <p:custDataLst>
              <p:tags r:id="rId3"/>
            </p:custDataLst>
          </p:nvPr>
        </p:nvSpPr>
        <p:spPr/>
        <p:txBody>
          <a:bodyPr/>
          <a:lstStyle/>
          <a:p>
            <a:endParaRPr lang="zh-CN" altLang="en-US"/>
          </a:p>
        </p:txBody>
      </p:sp>
      <p:sp>
        <p:nvSpPr>
          <p:cNvPr id="104877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51" name=""/>
        <p:cNvGrpSpPr/>
        <p:nvPr/>
      </p:nvGrpSpPr>
      <p:grpSpPr>
        <a:xfrm>
          <a:off x="0" y="0"/>
          <a:ext cx="0" cy="0"/>
        </a:xfrm>
      </p:grpSpPr>
      <p:sp>
        <p:nvSpPr>
          <p:cNvPr id="104877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76" name="页脚占位符 2"/>
          <p:cNvSpPr>
            <a:spLocks noGrp="1"/>
          </p:cNvSpPr>
          <p:nvPr>
            <p:ph type="ftr" sz="quarter" idx="11"/>
            <p:custDataLst>
              <p:tags r:id="rId2"/>
            </p:custDataLst>
          </p:nvPr>
        </p:nvSpPr>
        <p:spPr/>
        <p:txBody>
          <a:bodyPr/>
          <a:lstStyle/>
          <a:p>
            <a:endParaRPr lang="zh-CN" altLang="en-US"/>
          </a:p>
        </p:txBody>
      </p:sp>
      <p:sp>
        <p:nvSpPr>
          <p:cNvPr id="104877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
        <p:nvSpPr>
          <p:cNvPr id="1048780" name="矩形 4"/>
          <p:cNvSpPr/>
          <p:nvPr userDrawn="1">
            <p:custDataLst>
              <p:tags r:id="rId4"/>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53" name=""/>
        <p:cNvGrpSpPr/>
        <p:nvPr/>
      </p:nvGrpSpPr>
      <p:grpSpPr>
        <a:xfrm>
          <a:off x="0" y="0"/>
          <a:ext cx="0" cy="0"/>
        </a:xfrm>
      </p:grpSpPr>
      <p:sp>
        <p:nvSpPr>
          <p:cNvPr id="1048782" name="矩形 1"/>
          <p:cNvSpPr/>
          <p:nvPr userDrawn="1">
            <p:custDataLst>
              <p:tags r:id="rId1"/>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84" name="内容占位符 2"/>
          <p:cNvSpPr>
            <a:spLocks noGrp="1"/>
          </p:cNvSpPr>
          <p:nvPr>
            <p:ph idx="1"/>
            <p:custDataLst>
              <p:tags r:id="rId2"/>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4"/>
            </p:custDataLst>
          </p:nvPr>
        </p:nvSpPr>
        <p:spPr/>
        <p:txBody>
          <a:bodyPr/>
          <a:lstStyle/>
          <a:p>
            <a:endParaRPr lang="zh-CN" altLang="en-US"/>
          </a:p>
        </p:txBody>
      </p:sp>
      <p:sp>
        <p:nvSpPr>
          <p:cNvPr id="104879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5" name=""/>
        <p:cNvGrpSpPr/>
        <p:nvPr/>
      </p:nvGrpSpPr>
      <p:grpSpPr>
        <a:xfrm>
          <a:off x="0" y="0"/>
          <a:ext cx="0" cy="0"/>
        </a:xfrm>
      </p:grpSpPr>
      <p:sp>
        <p:nvSpPr>
          <p:cNvPr id="1048792" name="标题 1"/>
          <p:cNvSpPr>
            <a:spLocks noGrp="1"/>
          </p:cNvSpPr>
          <p:nvPr>
            <p:ph type="title"/>
            <p:custDataLst>
              <p:tags r:id="rId1"/>
            </p:custDataLst>
          </p:nvPr>
        </p:nvSpPr>
        <p:spPr>
          <a:xfrm>
            <a:off x="838200" y="136525"/>
            <a:ext cx="10515600" cy="864000"/>
          </a:xfrm>
        </p:spPr>
        <p:txBody>
          <a:bodyPr/>
          <a:lstStyle/>
          <a:p>
            <a:r>
              <a:rPr lang="zh-CN" altLang="en-US"/>
              <a:t>单击此处编辑母版标题样式</a:t>
            </a:r>
            <a:endParaRPr lang="zh-CN" altLang="en-US"/>
          </a:p>
        </p:txBody>
      </p:sp>
      <p:sp>
        <p:nvSpPr>
          <p:cNvPr id="1048794" name="文本占位符 2"/>
          <p:cNvSpPr>
            <a:spLocks noGrp="1"/>
          </p:cNvSpPr>
          <p:nvPr>
            <p:ph type="body" idx="1" hasCustomPrompt="1"/>
            <p:custDataLst>
              <p:tags r:id="rId2"/>
            </p:custDataLst>
          </p:nvPr>
        </p:nvSpPr>
        <p:spPr>
          <a:xfrm>
            <a:off x="836612" y="1072525"/>
            <a:ext cx="10514012" cy="576000"/>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96"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98" name="页脚占位符 7"/>
          <p:cNvSpPr>
            <a:spLocks noGrp="1"/>
          </p:cNvSpPr>
          <p:nvPr>
            <p:ph type="ftr" sz="quarter" idx="11"/>
            <p:custDataLst>
              <p:tags r:id="rId4"/>
            </p:custDataLst>
          </p:nvPr>
        </p:nvSpPr>
        <p:spPr/>
        <p:txBody>
          <a:bodyPr/>
          <a:lstStyle/>
          <a:p>
            <a:endParaRPr lang="zh-CN" altLang="en-US"/>
          </a:p>
        </p:txBody>
      </p:sp>
      <p:sp>
        <p:nvSpPr>
          <p:cNvPr id="1048800"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7" name=""/>
        <p:cNvGrpSpPr/>
        <p:nvPr/>
      </p:nvGrpSpPr>
      <p:grpSpPr>
        <a:xfrm>
          <a:off x="0" y="0"/>
          <a:ext cx="0" cy="0"/>
        </a:xfrm>
      </p:grpSpPr>
      <p:pic>
        <p:nvPicPr>
          <p:cNvPr id="2097167" name="图片 6"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802" name="矩形 9"/>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69" name="图片 11" descr="资源 1@4x-8"/>
          <p:cNvPicPr>
            <a:picLocks noChangeAspect="1"/>
          </p:cNvPicPr>
          <p:nvPr userDrawn="1">
            <p:custDataLst>
              <p:tags r:id="rId5"/>
            </p:custDataLst>
          </p:nvPr>
        </p:nvPicPr>
        <p:blipFill>
          <a:blip r:embed="rId4"/>
          <a:srcRect r="14083"/>
          <a:stretch>
            <a:fillRect/>
          </a:stretch>
        </p:blipFill>
        <p:spPr>
          <a:xfrm>
            <a:off x="6154420" y="1827530"/>
            <a:ext cx="6037580" cy="5030470"/>
          </a:xfrm>
          <a:prstGeom prst="rect">
            <a:avLst/>
          </a:prstGeom>
        </p:spPr>
      </p:pic>
      <p:sp>
        <p:nvSpPr>
          <p:cNvPr id="1048804" name="椭圆 13"/>
          <p:cNvSpPr/>
          <p:nvPr userDrawn="1">
            <p:custDataLst>
              <p:tags r:id="rId6"/>
            </p:custDataLst>
          </p:nvPr>
        </p:nvSpPr>
        <p:spPr>
          <a:xfrm>
            <a:off x="559435" y="504761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等腰三角形 14"/>
          <p:cNvSpPr/>
          <p:nvPr userDrawn="1">
            <p:custDataLst>
              <p:tags r:id="rId7"/>
            </p:custDataLst>
          </p:nvPr>
        </p:nvSpPr>
        <p:spPr>
          <a:xfrm rot="5400000">
            <a:off x="701675" y="520763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3" name="直接连接符 15"/>
          <p:cNvCxnSpPr/>
          <p:nvPr userDrawn="1">
            <p:custDataLst>
              <p:tags r:id="rId8"/>
            </p:custDataLst>
          </p:nvPr>
        </p:nvCxnSpPr>
        <p:spPr>
          <a:xfrm flipH="1" flipV="1">
            <a:off x="1142365" y="546227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标题 1"/>
          <p:cNvSpPr>
            <a:spLocks noGrp="1"/>
          </p:cNvSpPr>
          <p:nvPr userDrawn="1">
            <p:ph type="ctrTitle" hasCustomPrompt="1"/>
            <p:custDataLst>
              <p:tags r:id="rId9"/>
            </p:custDataLst>
          </p:nvPr>
        </p:nvSpPr>
        <p:spPr>
          <a:xfrm>
            <a:off x="556847" y="1878506"/>
            <a:ext cx="6544993" cy="1800000"/>
          </a:xfrm>
        </p:spPr>
        <p:txBody>
          <a:bodyPr anchor="b"/>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810" name="副标题 2"/>
          <p:cNvSpPr>
            <a:spLocks noGrp="1"/>
          </p:cNvSpPr>
          <p:nvPr userDrawn="1">
            <p:ph type="subTitle" idx="1"/>
            <p:custDataLst>
              <p:tags r:id="rId10"/>
            </p:custDataLst>
          </p:nvPr>
        </p:nvSpPr>
        <p:spPr>
          <a:xfrm>
            <a:off x="556847" y="3822506"/>
            <a:ext cx="6544993" cy="972000"/>
          </a:xfrm>
        </p:spPr>
        <p:txBody>
          <a:bodyPr lIns="72000">
            <a:normAutofit/>
          </a:bodyPr>
          <a:lstStyle>
            <a:lvl1pPr marL="0" indent="0" algn="l">
              <a:lnSpc>
                <a:spcPct val="100000"/>
              </a:lnSpc>
              <a:buNone/>
              <a:defRPr sz="1800">
                <a:gradFill>
                  <a:gsLst>
                    <a:gs pos="0">
                      <a:schemeClr val="accent1"/>
                    </a:gs>
                    <a:gs pos="70000">
                      <a:schemeClr val="accent2">
                        <a:alpha val="70000"/>
                      </a:schemeClr>
                    </a:gs>
                    <a:gs pos="100000">
                      <a:schemeClr val="accent2">
                        <a:alpha val="15000"/>
                      </a:schemeClr>
                    </a:gs>
                  </a:gsLst>
                  <a:lin ang="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812" name="日期占位符 3"/>
          <p:cNvSpPr>
            <a:spLocks noGrp="1"/>
          </p:cNvSpPr>
          <p:nvPr userDrawn="1">
            <p:ph type="dt" sz="half" idx="10"/>
            <p:custDataLst>
              <p:tags r:id="rId11"/>
            </p:custDataLst>
          </p:nvPr>
        </p:nvSpPr>
        <p:spPr/>
        <p:txBody>
          <a:bodyPr/>
          <a:lstStyle/>
          <a:p>
            <a:fld id="{5592522B-0F24-4480-B9DD-A9474A6880D6}" type="datetimeFigureOut">
              <a:rPr lang="zh-CN" altLang="en-US" smtClean="0"/>
              <a:t/>
            </a:fld>
            <a:endParaRPr lang="zh-CN" altLang="en-US"/>
          </a:p>
        </p:txBody>
      </p:sp>
      <p:sp>
        <p:nvSpPr>
          <p:cNvPr id="1048814" name="页脚占位符 4"/>
          <p:cNvSpPr>
            <a:spLocks noGrp="1"/>
          </p:cNvSpPr>
          <p:nvPr userDrawn="1">
            <p:ph type="ftr" sz="quarter" idx="11"/>
            <p:custDataLst>
              <p:tags r:id="rId12"/>
            </p:custDataLst>
          </p:nvPr>
        </p:nvSpPr>
        <p:spPr/>
        <p:txBody>
          <a:bodyPr/>
          <a:lstStyle/>
          <a:p>
            <a:endParaRPr lang="zh-CN" altLang="en-US"/>
          </a:p>
        </p:txBody>
      </p:sp>
      <p:sp>
        <p:nvSpPr>
          <p:cNvPr id="1048816" name="灯片编号占位符 5"/>
          <p:cNvSpPr>
            <a:spLocks noGrp="1"/>
          </p:cNvSpPr>
          <p:nvPr userDrawn="1">
            <p:ph type="sldNum" sz="quarter" idx="12"/>
            <p:custDataLst>
              <p:tags r:id="rId13"/>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818" name="文本占位符 23"/>
          <p:cNvSpPr>
            <a:spLocks noGrp="1"/>
          </p:cNvSpPr>
          <p:nvPr userDrawn="1">
            <p:ph type="body" sz="quarter" idx="17" hasCustomPrompt="1"/>
            <p:custDataLst>
              <p:tags r:id="rId14"/>
            </p:custDataLst>
          </p:nvPr>
        </p:nvSpPr>
        <p:spPr>
          <a:xfrm>
            <a:off x="1207998" y="4931031"/>
            <a:ext cx="5893842"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
        <p:nvSpPr>
          <p:cNvPr id="1048820" name="文本占位符 9"/>
          <p:cNvSpPr>
            <a:spLocks noGrp="1"/>
          </p:cNvSpPr>
          <p:nvPr userDrawn="1">
            <p:ph type="body" sz="quarter" idx="13" hasCustomPrompt="1"/>
            <p:custDataLst>
              <p:tags r:id="rId15"/>
            </p:custDataLst>
          </p:nvPr>
        </p:nvSpPr>
        <p:spPr>
          <a:xfrm>
            <a:off x="533399" y="468000"/>
            <a:ext cx="656844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grpSp>
        <p:nvGrpSpPr>
          <p:cNvPr id="59" name="组合 17"/>
          <p:cNvGrpSpPr/>
          <p:nvPr userDrawn="1">
            <p:custDataLst>
              <p:tags r:id="rId16"/>
            </p:custDataLst>
          </p:nvPr>
        </p:nvGrpSpPr>
        <p:grpSpPr>
          <a:xfrm>
            <a:off x="568960" y="2239645"/>
            <a:ext cx="1212850" cy="180340"/>
            <a:chOff x="930" y="1845"/>
            <a:chExt cx="1709" cy="254"/>
          </a:xfrm>
          <a:gradFill>
            <a:gsLst>
              <a:gs pos="0">
                <a:schemeClr val="accent1"/>
              </a:gs>
              <a:gs pos="25000">
                <a:schemeClr val="accent2"/>
              </a:gs>
              <a:gs pos="100000">
                <a:schemeClr val="accent2">
                  <a:alpha val="70000"/>
                </a:schemeClr>
              </a:gs>
            </a:gsLst>
            <a:lin ang="0" scaled="0"/>
          </a:gradFill>
        </p:grpSpPr>
        <p:sp>
          <p:nvSpPr>
            <p:cNvPr id="1048822" name="平行四边形 19"/>
            <p:cNvSpPr/>
            <p:nvPr>
              <p:custDataLst>
                <p:tags r:id="rId17"/>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4" name="平行四边形 20"/>
            <p:cNvSpPr/>
            <p:nvPr>
              <p:custDataLst>
                <p:tags r:id="rId18"/>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6" name="平行四边形 21"/>
            <p:cNvSpPr/>
            <p:nvPr>
              <p:custDataLst>
                <p:tags r:id="rId19"/>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8" name="平行四边形 22"/>
            <p:cNvSpPr/>
            <p:nvPr>
              <p:custDataLst>
                <p:tags r:id="rId20"/>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0" name="平行四边形 23"/>
            <p:cNvSpPr/>
            <p:nvPr>
              <p:custDataLst>
                <p:tags r:id="rId21"/>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2" name="平行四边形 24"/>
            <p:cNvSpPr/>
            <p:nvPr>
              <p:custDataLst>
                <p:tags r:id="rId22"/>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35" name="直接连接符 18"/>
          <p:cNvCxnSpPr/>
          <p:nvPr userDrawn="1">
            <p:custDataLst>
              <p:tags r:id="rId23"/>
            </p:custDataLst>
          </p:nvPr>
        </p:nvCxnSpPr>
        <p:spPr>
          <a:xfrm>
            <a:off x="1721485" y="2413000"/>
            <a:ext cx="1744980" cy="0"/>
          </a:xfrm>
          <a:prstGeom prst="line">
            <a:avLst/>
          </a:prstGeom>
          <a:gradFill>
            <a:gsLst>
              <a:gs pos="0">
                <a:schemeClr val="accent1"/>
              </a:gs>
              <a:gs pos="25000">
                <a:schemeClr val="accent2"/>
              </a:gs>
              <a:gs pos="100000">
                <a:schemeClr val="accent2">
                  <a:alpha val="70000"/>
                </a:schemeClr>
              </a:gs>
            </a:gsLst>
            <a:lin ang="0" scaled="0"/>
          </a:grad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6" name="矩形 7"/>
          <p:cNvSpPr/>
          <p:nvPr userDrawn="1">
            <p:custDataLst>
              <p:tags r:id="rId12"/>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658" name="矩形 9"/>
          <p:cNvSpPr/>
          <p:nvPr userDrawn="1">
            <p:custDataLst>
              <p:tags r:id="rId13"/>
            </p:custDataLst>
          </p:nvPr>
        </p:nvSpPr>
        <p:spPr>
          <a:xfrm rot="16200000">
            <a:off x="2379345" y="-1689735"/>
            <a:ext cx="150495" cy="490728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标题占位符 1"/>
          <p:cNvSpPr>
            <a:spLocks noGrp="1"/>
          </p:cNvSpPr>
          <p:nvPr>
            <p:ph type="title"/>
            <p:custDataLst>
              <p:tags r:id="rId14"/>
            </p:custDataLst>
          </p:nvPr>
        </p:nvSpPr>
        <p:spPr>
          <a:xfrm>
            <a:off x="551935" y="136525"/>
            <a:ext cx="1108813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5"/>
            </p:custDataLst>
          </p:nvPr>
        </p:nvSpPr>
        <p:spPr>
          <a:xfrm>
            <a:off x="551935" y="1364400"/>
            <a:ext cx="1108813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70" name="KSO_TEMPLATE" hidden="1"/>
          <p:cNvSpPr/>
          <p:nvPr userDrawn="1">
            <p:custDataLst>
              <p:tags r:id="rId19"/>
            </p:custDataLst>
          </p:nvPr>
        </p:nvSpPr>
        <p:spPr>
          <a:xfrm flipH="1">
            <a:off x="0" y="0"/>
            <a:ext cx="0" cy="0"/>
          </a:xfrm>
          <a:prstGeom prst="rect">
            <a:avLst/>
          </a:prstGeom>
          <a:gradFill>
            <a:gsLst>
              <a:gs pos="0">
                <a:schemeClr val="accent2">
                  <a:alpha val="80000"/>
                </a:schemeClr>
              </a:gs>
              <a:gs pos="48000">
                <a:schemeClr val="accent2">
                  <a:alpha val="7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893" r:id="rId2"/>
    <p:sldLayoutId id="2147483894" r:id="rId3"/>
    <p:sldLayoutId id="2147483895" r:id="rId4"/>
    <p:sldLayoutId id="2147483896" r:id="rId5"/>
    <p:sldLayoutId id="2147483897" r:id="rId6"/>
    <p:sldLayoutId id="2147483898" r:id="rId7"/>
    <p:sldLayoutId id="2147483899" r:id="rId8"/>
    <p:sldLayoutId id="2147483900" r:id="rId9"/>
    <p:sldLayoutId id="2147483901" r:id="rId10"/>
    <p:sldLayoutId id="2147483902" r:id="rId11"/>
  </p:sldLayoutIdLst>
  <p:transition/>
  <p:timing/>
  <p:txStyles>
    <p:titleStyle>
      <a:lvl1pPr algn="l" defTabSz="914400" rtl="0" eaLnBrk="1" latinLnBrk="0" hangingPunct="1">
        <a:lnSpc>
          <a:spcPct val="100000"/>
        </a:lnSpc>
        <a:spcBef>
          <a:spcPct val="0"/>
        </a:spcBef>
        <a:buNone/>
        <a:defRPr sz="3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tags" Target="../tags/tag123.xml" /><Relationship Id="rId16" Type="http://schemas.openxmlformats.org/officeDocument/2006/relationships/tags" Target="../tags/tag124.xml" /><Relationship Id="rId17" Type="http://schemas.openxmlformats.org/officeDocument/2006/relationships/tags" Target="../tags/tag125.xml" /><Relationship Id="rId18" Type="http://schemas.openxmlformats.org/officeDocument/2006/relationships/tags" Target="../tags/tag126.xml" /><Relationship Id="rId19" Type="http://schemas.openxmlformats.org/officeDocument/2006/relationships/tags" Target="../tags/tag127.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8.xml" /><Relationship Id="rId11" Type="http://schemas.openxmlformats.org/officeDocument/2006/relationships/tags" Target="../tags/tag179.xml" /><Relationship Id="rId12" Type="http://schemas.openxmlformats.org/officeDocument/2006/relationships/tags" Target="../tags/tag180.xml" /><Relationship Id="rId13" Type="http://schemas.openxmlformats.org/officeDocument/2006/relationships/tags" Target="../tags/tag181.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tags" Target="../tags/tag17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2.xml" /><Relationship Id="rId11" Type="http://schemas.openxmlformats.org/officeDocument/2006/relationships/tags" Target="../tags/tag203.xml" /><Relationship Id="rId12" Type="http://schemas.openxmlformats.org/officeDocument/2006/relationships/tags" Target="../tags/tag204.xml" /><Relationship Id="rId13" Type="http://schemas.openxmlformats.org/officeDocument/2006/relationships/tags" Target="../tags/tag205.xml" /><Relationship Id="rId14" Type="http://schemas.openxmlformats.org/officeDocument/2006/relationships/tags" Target="../tags/tag206.xml" /><Relationship Id="rId15" Type="http://schemas.openxmlformats.org/officeDocument/2006/relationships/tags" Target="../tags/tag207.xml" /><Relationship Id="rId16" Type="http://schemas.openxmlformats.org/officeDocument/2006/relationships/tags" Target="../tags/tag208.xml" /><Relationship Id="rId17" Type="http://schemas.openxmlformats.org/officeDocument/2006/relationships/tags" Target="../tags/tag209.xml" /><Relationship Id="rId18" Type="http://schemas.openxmlformats.org/officeDocument/2006/relationships/tags" Target="../tags/tag210.xml" /><Relationship Id="rId19" Type="http://schemas.openxmlformats.org/officeDocument/2006/relationships/tags" Target="../tags/tag211.xml" /><Relationship Id="rId2" Type="http://schemas.openxmlformats.org/officeDocument/2006/relationships/tags" Target="../tags/tag194.xml" /><Relationship Id="rId20" Type="http://schemas.openxmlformats.org/officeDocument/2006/relationships/tags" Target="../tags/tag212.xml" /><Relationship Id="rId21" Type="http://schemas.openxmlformats.org/officeDocument/2006/relationships/tags" Target="../tags/tag213.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tags" Target="../tags/tag198.xml" /><Relationship Id="rId7" Type="http://schemas.openxmlformats.org/officeDocument/2006/relationships/tags" Target="../tags/tag199.xml" /><Relationship Id="rId8" Type="http://schemas.openxmlformats.org/officeDocument/2006/relationships/tags" Target="../tags/tag200.xml" /><Relationship Id="rId9" Type="http://schemas.openxmlformats.org/officeDocument/2006/relationships/tags" Target="../tags/tag20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tags" Target="../tags/tag225.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7.xml" /><Relationship Id="rId11" Type="http://schemas.openxmlformats.org/officeDocument/2006/relationships/tags" Target="../tags/tag238.xml" /><Relationship Id="rId12" Type="http://schemas.openxmlformats.org/officeDocument/2006/relationships/tags" Target="../tags/tag239.xml" /><Relationship Id="rId13" Type="http://schemas.openxmlformats.org/officeDocument/2006/relationships/tags" Target="../tags/tag240.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142052137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533399" y="1864175"/>
            <a:ext cx="10515600" cy="1800000"/>
          </a:xfrm>
        </p:spPr>
        <p:txBody>
          <a:bodyPr>
            <a:normAutofit/>
          </a:bodyPr>
          <a:lstStyle/>
          <a:p>
            <a:r>
              <a:rPr lang="zh-CN" altLang="en-US">
                <a:solidFill>
                  <a:schemeClr val="lt1">
                    <a:lumMod val="100000"/>
                  </a:schemeClr>
                </a:solidFill>
              </a:rPr>
              <a:t>纳米材料在光催化技术中的应用研究</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a:xfrm>
            <a:off x="533399" y="3735355"/>
            <a:ext cx="10515600" cy="972000"/>
          </a:xfrm>
        </p:spPr>
        <p:txBody>
          <a:bodyPr/>
          <a:lstStyle/>
          <a:p>
            <a:r>
              <a:rPr lang="en-US" altLang="zh-CN" err="1"/>
              <a:t>XX,a click to unlimited possibilites</a:t>
            </a:r>
            <a:endParaRPr lang="en-US" altLang="zh-CN"/>
          </a:p>
        </p:txBody>
      </p:sp>
      <p:sp>
        <p:nvSpPr>
          <p:cNvPr id="1048652" name="公司名"/>
          <p:cNvSpPr>
            <a:spLocks noGrp="1"/>
          </p:cNvSpPr>
          <p:nvPr>
            <p:ph type="body" sz="quarter" idx="13"/>
            <p:custDataLst>
              <p:tags r:id="rId4"/>
            </p:custDataLst>
          </p:nvPr>
        </p:nvSpPr>
        <p:spPr>
          <a:xfrm>
            <a:off x="533399" y="468000"/>
            <a:ext cx="2743199" cy="504000"/>
          </a:xfrm>
        </p:spPr>
        <p:txBody>
          <a:bodyPr/>
          <a:lstStyle/>
          <a:p>
            <a:r>
              <a:rPr lang="en-US" altLang="zh-CN"/>
              <a:t>YOUR LOGO</a:t>
            </a:r>
            <a:endParaRPr lang="zh-CN" altLang="en-US"/>
          </a:p>
        </p:txBody>
      </p:sp>
      <p:sp>
        <p:nvSpPr>
          <p:cNvPr id="1048654" name="署名"/>
          <p:cNvSpPr>
            <a:spLocks noGrp="1"/>
          </p:cNvSpPr>
          <p:nvPr>
            <p:ph type="body" sz="quarter" idx="17"/>
            <p:custDataLst>
              <p:tags r:id="rId5"/>
            </p:custDataLst>
          </p:nvPr>
        </p:nvSpPr>
        <p:spPr>
          <a:xfrm>
            <a:off x="1190413" y="5106881"/>
            <a:ext cx="2743200" cy="504000"/>
          </a:xfrm>
        </p:spPr>
        <p:txBody>
          <a:bodyPr>
            <a:normAutofit/>
          </a:bodyPr>
          <a:lstStyle/>
          <a:p>
            <a:r>
              <a:rPr lang="zh-CN" altLang="en-US">
                <a:solidFill>
                  <a:schemeClr val="lt1">
                    <a:lumMod val="100000"/>
                  </a:schemeClr>
                </a:solidFill>
              </a:rPr>
              <a:t>汇报人：</a:t>
            </a:r>
            <a:r>
              <a:rPr lang="en-US" altLang="zh-CN">
                <a:solidFill>
                  <a:schemeClr val="lt1">
                    <a:lumMod val="100000"/>
                  </a:schemeClr>
                </a:solidFill>
              </a:rPr>
              <a:t>XX</a:t>
            </a:r>
            <a:endParaRPr lang="zh-CN" altLang="en-US">
              <a:solidFill>
                <a:schemeClr val="lt1">
                  <a:lumMod val="100000"/>
                </a:schemeClr>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7" name=""/>
        <p:cNvGrpSpPr/>
        <p:nvPr/>
      </p:nvGrpSpPr>
      <p:grpSpPr>
        <a:xfrm>
          <a:off x="0" y="0"/>
          <a:ext cx="0" cy="0"/>
        </a:xfrm>
      </p:grpSpPr>
      <p:sp>
        <p:nvSpPr>
          <p:cNvPr id="1048866" name="标题"/>
          <p:cNvSpPr>
            <a:spLocks noGrp="1"/>
          </p:cNvSpPr>
          <p:nvPr>
            <p:ph type="title"/>
            <p:custDataLst>
              <p:tags r:id="rId2"/>
            </p:custDataLst>
          </p:nvPr>
        </p:nvSpPr>
        <p:spPr>
          <a:xfrm>
            <a:off x="3480487" y="227425"/>
            <a:ext cx="1600653" cy="1308480"/>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868" name="副标题"/>
          <p:cNvSpPr>
            <a:spLocks noGrp="1"/>
          </p:cNvSpPr>
          <p:nvPr>
            <p:ph type="body" idx="1"/>
            <p:custDataLst>
              <p:tags r:id="rId3"/>
            </p:custDataLst>
          </p:nvPr>
        </p:nvSpPr>
        <p:spPr>
          <a:xfrm>
            <a:off x="5081140" y="1012446"/>
            <a:ext cx="2880000" cy="504000"/>
          </a:xfrm>
        </p:spPr>
        <p:txBody>
          <a:bodyPr/>
          <a:lstStyle/>
          <a:p>
            <a:r>
              <a:rPr lang="en-US" altLang="zh-CN"/>
              <a:t>CONTENTS</a:t>
            </a:r>
            <a:endParaRPr lang="zh-CN" altLang="en-US"/>
          </a:p>
        </p:txBody>
      </p:sp>
      <p:sp>
        <p:nvSpPr>
          <p:cNvPr id="1048870" name="序号"/>
          <p:cNvSpPr txBox="1"/>
          <p:nvPr>
            <p:custDataLst>
              <p:tags r:id="rId4"/>
            </p:custDataLst>
          </p:nvPr>
        </p:nvSpPr>
        <p:spPr>
          <a:xfrm>
            <a:off x="5474970" y="1788795"/>
            <a:ext cx="1568767" cy="808790"/>
          </a:xfrm>
          <a:prstGeom prst="rect">
            <a:avLst/>
          </a:prstGeom>
          <a:noFill/>
        </p:spPr>
        <p:txBody>
          <a:bodyPr wrap="square" lIns="0" tIns="0" rIns="0" bIns="0" rtlCol="0" anchor="b" anchorCtr="0">
            <a:normAutofit fontScale="98276"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01</a:t>
            </a:r>
            <a:endPar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2" name="项标题"/>
          <p:cNvSpPr txBox="1"/>
          <p:nvPr>
            <p:custDataLst>
              <p:tags r:id="rId5"/>
            </p:custDataLst>
          </p:nvPr>
        </p:nvSpPr>
        <p:spPr>
          <a:xfrm>
            <a:off x="5493247" y="2160717"/>
            <a:ext cx="3803938" cy="402873"/>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kern="0" spc="100">
                <a:effectLst/>
                <a:latin typeface="+中文标题" charset="0"/>
                <a:ea typeface="+mj-ea"/>
              </a:rPr>
              <a:t>纳米材料的特性</a:t>
            </a:r>
            <a:endParaRPr lang="zh-CN" altLang="en-US" sz="1400" b="1" kern="0" spc="100">
              <a:effectLst/>
              <a:latin typeface="+中文标题" charset="0"/>
              <a:ea typeface="+mj-ea"/>
            </a:endParaRPr>
          </a:p>
        </p:txBody>
      </p:sp>
      <p:cxnSp>
        <p:nvCxnSpPr>
          <p:cNvPr id="3145741" name="直接箭头连接符 36"/>
          <p:cNvCxnSpPr/>
          <p:nvPr>
            <p:custDataLst>
              <p:tags r:id="rId6"/>
            </p:custDataLst>
          </p:nvPr>
        </p:nvCxnSpPr>
        <p:spPr>
          <a:xfrm>
            <a:off x="5530308" y="2623970"/>
            <a:ext cx="3997057"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4" name="序号"/>
          <p:cNvSpPr txBox="1"/>
          <p:nvPr>
            <p:custDataLst>
              <p:tags r:id="rId7"/>
            </p:custDataLst>
          </p:nvPr>
        </p:nvSpPr>
        <p:spPr>
          <a:xfrm>
            <a:off x="6087137" y="2616327"/>
            <a:ext cx="1568808" cy="809062"/>
          </a:xfrm>
          <a:prstGeom prst="rect">
            <a:avLst/>
          </a:prstGeom>
          <a:noFill/>
        </p:spPr>
        <p:txBody>
          <a:bodyPr wrap="square" lIns="0" tIns="0" rIns="0" bIns="0" rtlCol="0" anchor="b" anchorCtr="0">
            <a:normAutofit fontScale="98276"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02</a:t>
            </a:r>
            <a:endPar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6" name="项标题"/>
          <p:cNvSpPr txBox="1"/>
          <p:nvPr>
            <p:custDataLst>
              <p:tags r:id="rId8"/>
            </p:custDataLst>
          </p:nvPr>
        </p:nvSpPr>
        <p:spPr>
          <a:xfrm>
            <a:off x="6096275" y="3024918"/>
            <a:ext cx="3804037" cy="403008"/>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kern="0" spc="100">
                <a:effectLst/>
                <a:latin typeface="+中文标题" charset="0"/>
                <a:ea typeface="+mj-ea"/>
              </a:rPr>
              <a:t>光催化技术原理</a:t>
            </a:r>
            <a:endParaRPr lang="zh-CN" altLang="en-US" sz="1400" b="1" kern="0" spc="100">
              <a:effectLst/>
              <a:latin typeface="+中文标题" charset="0"/>
              <a:ea typeface="+mj-ea"/>
            </a:endParaRPr>
          </a:p>
        </p:txBody>
      </p:sp>
      <p:cxnSp>
        <p:nvCxnSpPr>
          <p:cNvPr id="3145743" name="直接箭头连接符 33"/>
          <p:cNvCxnSpPr/>
          <p:nvPr>
            <p:custDataLst>
              <p:tags r:id="rId9"/>
            </p:custDataLst>
          </p:nvPr>
        </p:nvCxnSpPr>
        <p:spPr>
          <a:xfrm>
            <a:off x="6133338" y="3488327"/>
            <a:ext cx="3997161"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8" name="序号"/>
          <p:cNvSpPr txBox="1"/>
          <p:nvPr>
            <p:custDataLst>
              <p:tags r:id="rId10"/>
            </p:custDataLst>
          </p:nvPr>
        </p:nvSpPr>
        <p:spPr>
          <a:xfrm>
            <a:off x="6657613" y="3473736"/>
            <a:ext cx="1568579" cy="809062"/>
          </a:xfrm>
          <a:prstGeom prst="rect">
            <a:avLst/>
          </a:prstGeom>
          <a:noFill/>
        </p:spPr>
        <p:txBody>
          <a:bodyPr wrap="square" lIns="0" tIns="0" rIns="0" bIns="0" rtlCol="0" anchor="b" anchorCtr="0">
            <a:normAutofit fontScale="98276"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03</a:t>
            </a:r>
            <a:endPar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0" name="项标题"/>
          <p:cNvSpPr txBox="1"/>
          <p:nvPr>
            <p:custDataLst>
              <p:tags r:id="rId11"/>
            </p:custDataLst>
          </p:nvPr>
        </p:nvSpPr>
        <p:spPr>
          <a:xfrm>
            <a:off x="6657613" y="3882327"/>
            <a:ext cx="3803482" cy="403008"/>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kern="0" spc="100">
                <a:effectLst/>
                <a:latin typeface="+中文标题" charset="0"/>
                <a:ea typeface="+mj-ea"/>
              </a:rPr>
              <a:t>纳米材料在光催化技术中的应用实例</a:t>
            </a:r>
            <a:endParaRPr lang="zh-CN" altLang="en-US" sz="1400" b="1" kern="0" spc="100">
              <a:effectLst/>
              <a:latin typeface="+中文标题" charset="0"/>
              <a:ea typeface="+mj-ea"/>
            </a:endParaRPr>
          </a:p>
        </p:txBody>
      </p:sp>
      <p:cxnSp>
        <p:nvCxnSpPr>
          <p:cNvPr id="3145745" name="直接箭头连接符 30"/>
          <p:cNvCxnSpPr/>
          <p:nvPr>
            <p:custDataLst>
              <p:tags r:id="rId12"/>
            </p:custDataLst>
          </p:nvPr>
        </p:nvCxnSpPr>
        <p:spPr>
          <a:xfrm>
            <a:off x="6694670" y="4345736"/>
            <a:ext cx="3996577"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2" name="序号"/>
          <p:cNvSpPr txBox="1"/>
          <p:nvPr>
            <p:custDataLst>
              <p:tags r:id="rId13"/>
            </p:custDataLst>
          </p:nvPr>
        </p:nvSpPr>
        <p:spPr>
          <a:xfrm>
            <a:off x="7237818" y="4331840"/>
            <a:ext cx="1568579" cy="809062"/>
          </a:xfrm>
          <a:prstGeom prst="rect">
            <a:avLst/>
          </a:prstGeom>
          <a:noFill/>
        </p:spPr>
        <p:txBody>
          <a:bodyPr wrap="square" lIns="0" tIns="0" rIns="0" bIns="0" rtlCol="0" anchor="b" anchorCtr="0">
            <a:normAutofit fontScale="98276"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04</a:t>
            </a:r>
            <a:endPar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4" name="项标题"/>
          <p:cNvSpPr txBox="1"/>
          <p:nvPr>
            <p:custDataLst>
              <p:tags r:id="rId14"/>
            </p:custDataLst>
          </p:nvPr>
        </p:nvSpPr>
        <p:spPr>
          <a:xfrm>
            <a:off x="7237818" y="4740431"/>
            <a:ext cx="3803482" cy="403008"/>
          </a:xfrm>
          <a:prstGeom prst="rect">
            <a:avLst/>
          </a:prstGeom>
          <a:noFill/>
        </p:spPr>
        <p:txBody>
          <a:bodyPr wrap="square" lIns="0" tIns="0" rIns="0" bIns="0" rtlCol="0" anchor="b">
            <a:normAutofit fontScale="5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effectLst/>
                <a:latin typeface="+中文标题" charset="0"/>
                <a:ea typeface="+mj-ea"/>
              </a:rPr>
              <a:t>纳米材料在光催化技术中的优势与挑战</a:t>
            </a:r>
            <a:endParaRPr lang="zh-CN" altLang="en-US" sz="2800" b="1" kern="0" spc="100">
              <a:effectLst/>
              <a:latin typeface="+中文标题" charset="0"/>
              <a:ea typeface="+mj-ea"/>
            </a:endParaRPr>
          </a:p>
        </p:txBody>
      </p:sp>
      <p:cxnSp>
        <p:nvCxnSpPr>
          <p:cNvPr id="3145747" name="直接箭头连接符 27"/>
          <p:cNvCxnSpPr/>
          <p:nvPr>
            <p:custDataLst>
              <p:tags r:id="rId15"/>
            </p:custDataLst>
          </p:nvPr>
        </p:nvCxnSpPr>
        <p:spPr>
          <a:xfrm>
            <a:off x="7274875" y="5203840"/>
            <a:ext cx="3996577"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6" name="序号"/>
          <p:cNvSpPr txBox="1"/>
          <p:nvPr>
            <p:custDataLst>
              <p:tags r:id="rId16"/>
            </p:custDataLst>
          </p:nvPr>
        </p:nvSpPr>
        <p:spPr>
          <a:xfrm>
            <a:off x="7870136" y="5246919"/>
            <a:ext cx="1568579" cy="809062"/>
          </a:xfrm>
          <a:prstGeom prst="rect">
            <a:avLst/>
          </a:prstGeom>
          <a:noFill/>
        </p:spPr>
        <p:txBody>
          <a:bodyPr wrap="square" lIns="0" tIns="0" rIns="0" bIns="0" rtlCol="0" anchor="b" anchorCtr="0">
            <a:normAutofit fontScale="98276"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05</a:t>
            </a:r>
            <a:endPar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8" name="项标题"/>
          <p:cNvSpPr txBox="1"/>
          <p:nvPr>
            <p:custDataLst>
              <p:tags r:id="rId17"/>
            </p:custDataLst>
          </p:nvPr>
        </p:nvSpPr>
        <p:spPr>
          <a:xfrm>
            <a:off x="7870136" y="5655510"/>
            <a:ext cx="3803482" cy="403008"/>
          </a:xfrm>
          <a:prstGeom prst="rect">
            <a:avLst/>
          </a:prstGeom>
          <a:noFill/>
        </p:spPr>
        <p:txBody>
          <a:bodyPr wrap="square" lIns="0" tIns="0" rIns="0" bIns="0" rtlCol="0" anchor="b">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effectLst/>
                <a:latin typeface="+中文标题" charset="0"/>
                <a:ea typeface="+mj-ea"/>
              </a:rPr>
              <a:t>纳米材料在光催化技术中的研究进展与展望</a:t>
            </a:r>
            <a:endParaRPr lang="zh-CN" altLang="en-US" sz="2800" b="1" kern="0" spc="100">
              <a:effectLst/>
              <a:latin typeface="+中文标题" charset="0"/>
              <a:ea typeface="+mj-ea"/>
            </a:endParaRPr>
          </a:p>
        </p:txBody>
      </p:sp>
      <p:cxnSp>
        <p:nvCxnSpPr>
          <p:cNvPr id="3145749" name="直接箭头连接符 18"/>
          <p:cNvCxnSpPr/>
          <p:nvPr>
            <p:custDataLst>
              <p:tags r:id="rId18"/>
            </p:custDataLst>
          </p:nvPr>
        </p:nvCxnSpPr>
        <p:spPr>
          <a:xfrm>
            <a:off x="7907193" y="6118919"/>
            <a:ext cx="3996577"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Tree>
    <p:custDataLst>
      <p:tags r:id="rId1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5" name=""/>
        <p:cNvGrpSpPr/>
        <p:nvPr/>
      </p:nvGrpSpPr>
      <p:grpSpPr>
        <a:xfrm>
          <a:off x="0" y="0"/>
          <a:ext cx="0" cy="0"/>
        </a:xfrm>
      </p:grpSpPr>
      <p:sp>
        <p:nvSpPr>
          <p:cNvPr id="1048930"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纳米材料的特性</a:t>
            </a:r>
            <a:endParaRPr lang="zh-CN" altLang="en-US">
              <a:solidFill>
                <a:schemeClr val="lt1">
                  <a:lumMod val="100000"/>
                </a:schemeClr>
              </a:solidFill>
            </a:endParaRPr>
          </a:p>
        </p:txBody>
      </p:sp>
      <p:sp>
        <p:nvSpPr>
          <p:cNvPr id="1048932" name="节编号"/>
          <p:cNvSpPr>
            <a:spLocks noGrp="1"/>
          </p:cNvSpPr>
          <p:nvPr>
            <p:ph type="body" sz="quarter" idx="13"/>
            <p:custDataLst>
              <p:tags r:id="rId3"/>
            </p:custDataLst>
          </p:nvPr>
        </p:nvSpPr>
        <p:spPr>
          <a:xfrm>
            <a:off x="996464" y="1954175"/>
            <a:ext cx="8428889" cy="1224000"/>
          </a:xfrm>
        </p:spPr>
        <p:txBody>
          <a:bodyPr/>
          <a:lstStyle/>
          <a:p>
            <a:r>
              <a:rPr lang="en-US" altLang="zh-CN"/>
              <a:t>PART 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3" name=""/>
        <p:cNvGrpSpPr/>
        <p:nvPr/>
      </p:nvGrpSpPr>
      <p:grpSpPr>
        <a:xfrm>
          <a:off x="0" y="0"/>
          <a:ext cx="0" cy="0"/>
        </a:xfrm>
      </p:grpSpPr>
      <p:sp>
        <p:nvSpPr>
          <p:cNvPr id="1048974" name="标题 1"/>
          <p:cNvSpPr>
            <a:spLocks noGrp="1"/>
          </p:cNvSpPr>
          <p:nvPr>
            <p:ph type="title"/>
          </p:nvPr>
        </p:nvSpPr>
        <p:spPr/>
        <p:txBody>
          <a:bodyPr/>
          <a:lstStyle/>
          <a:p>
            <a:r>
              <a:rPr lang="zh-CN" altLang="en-US"/>
              <a:t>尺寸依赖性</a:t>
            </a:r>
            <a:endParaRPr lang="zh-CN" altLang="en-US"/>
          </a:p>
        </p:txBody>
      </p:sp>
      <p:sp>
        <p:nvSpPr>
          <p:cNvPr id="1048976"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78"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纳米材料的尺寸对性能有显著影响，如导电性、光学性质等。</a:t>
            </a:r>
            <a:endParaRPr lang="zh-CN" altLang="en-US" sz="2000" spc="150">
              <a:solidFill>
                <a:schemeClr val="tx1">
                  <a:lumMod val="75000"/>
                  <a:lumOff val="25000"/>
                </a:schemeClr>
              </a:solidFill>
              <a:latin typeface="+mn-ea"/>
              <a:sym typeface="+mn-ea"/>
            </a:endParaRPr>
          </a:p>
        </p:txBody>
      </p:sp>
      <p:sp>
        <p:nvSpPr>
          <p:cNvPr id="1048980"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982"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84"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随着尺寸的减小，纳米材料的比表面积增大，表面原子占比增加，导致其物理和化学性质发生变化。</a:t>
            </a:r>
            <a:endParaRPr lang="zh-CN" altLang="en-US" sz="2000" spc="150">
              <a:solidFill>
                <a:schemeClr val="tx1">
                  <a:lumMod val="75000"/>
                  <a:lumOff val="25000"/>
                </a:schemeClr>
              </a:solidFill>
              <a:latin typeface="+mn-ea"/>
              <a:sym typeface="+mn-ea"/>
            </a:endParaRPr>
          </a:p>
        </p:txBody>
      </p:sp>
      <p:sp>
        <p:nvSpPr>
          <p:cNvPr id="1048986"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988"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90"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尺寸依赖性使得纳米材料在光催化技术中具有独特优势，如提高催化效率和降低能耗等。</a:t>
            </a:r>
            <a:endParaRPr lang="zh-CN" altLang="en-US" sz="2000" spc="150">
              <a:solidFill>
                <a:schemeClr val="tx1">
                  <a:lumMod val="75000"/>
                  <a:lumOff val="25000"/>
                </a:schemeClr>
              </a:solidFill>
              <a:latin typeface="+mn-ea"/>
              <a:sym typeface="+mn-ea"/>
            </a:endParaRPr>
          </a:p>
        </p:txBody>
      </p:sp>
      <p:sp>
        <p:nvSpPr>
          <p:cNvPr id="1048992" name="矩形 44"/>
          <p:cNvSpPr/>
          <p:nvPr>
            <p:custDataLst>
              <p:tags r:id="rId10"/>
            </p:custDataLst>
          </p:nvPr>
        </p:nvSpPr>
        <p:spPr>
          <a:xfrm>
            <a:off x="6481974"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994"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96"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不同尺寸的纳米材料在光催化技术中具有不同的应用场景和效果，可根据实际需求进行选择和优化。</a:t>
            </a:r>
            <a:endParaRPr lang="zh-CN" altLang="en-US" sz="2000" spc="150">
              <a:solidFill>
                <a:schemeClr val="tx1">
                  <a:lumMod val="75000"/>
                  <a:lumOff val="25000"/>
                </a:schemeClr>
              </a:solidFill>
              <a:latin typeface="+mn-ea"/>
              <a:sym typeface="+mn-ea"/>
            </a:endParaRPr>
          </a:p>
        </p:txBody>
      </p:sp>
      <p:sp>
        <p:nvSpPr>
          <p:cNvPr id="1048998"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1" name=""/>
        <p:cNvGrpSpPr/>
        <p:nvPr/>
      </p:nvGrpSpPr>
      <p:grpSpPr>
        <a:xfrm>
          <a:off x="0" y="0"/>
          <a:ext cx="0" cy="0"/>
        </a:xfrm>
      </p:grpSpPr>
      <p:sp>
        <p:nvSpPr>
          <p:cNvPr id="1049036" name="标题 1"/>
          <p:cNvSpPr>
            <a:spLocks noGrp="1"/>
          </p:cNvSpPr>
          <p:nvPr>
            <p:ph type="title"/>
          </p:nvPr>
        </p:nvSpPr>
        <p:spPr/>
        <p:txBody>
          <a:bodyPr/>
          <a:lstStyle/>
          <a:p>
            <a:r>
              <a:rPr lang="zh-CN" altLang="en-US"/>
              <a:t>高比表面积</a:t>
            </a:r>
            <a:endParaRPr lang="zh-CN" altLang="en-US"/>
          </a:p>
        </p:txBody>
      </p:sp>
      <p:sp>
        <p:nvSpPr>
          <p:cNvPr id="1049038"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040"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2"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定义：单位质量纳米材料所具有的表面积</a:t>
            </a:r>
            <a:endParaRPr lang="zh-CN" altLang="en-US" sz="2000" spc="150">
              <a:solidFill>
                <a:schemeClr val="lt1">
                  <a:lumMod val="100000"/>
                </a:schemeClr>
              </a:solidFill>
              <a:latin typeface="Arial" pitchFamily="34" charset="0"/>
              <a:ea typeface="微软雅黑"/>
              <a:sym typeface="+mn-ea"/>
            </a:endParaRPr>
          </a:p>
        </p:txBody>
      </p:sp>
      <p:sp>
        <p:nvSpPr>
          <p:cNvPr id="1049044"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6"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8"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特点：远大于常规材料</a:t>
            </a:r>
            <a:endParaRPr lang="zh-CN" altLang="en-US" sz="2000" spc="150">
              <a:solidFill>
                <a:schemeClr val="tx1">
                  <a:lumMod val="75000"/>
                  <a:lumOff val="25000"/>
                </a:schemeClr>
              </a:solidFill>
              <a:latin typeface="Arial" pitchFamily="34" charset="0"/>
              <a:ea typeface="微软雅黑"/>
              <a:sym typeface="+mn-ea"/>
            </a:endParaRPr>
          </a:p>
        </p:txBody>
      </p:sp>
      <p:sp>
        <p:nvSpPr>
          <p:cNvPr id="1049050"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052"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应用：提高光催化效率，增强反应活性</a:t>
            </a:r>
            <a:endParaRPr lang="zh-CN" altLang="en-US" sz="2000" spc="150">
              <a:solidFill>
                <a:schemeClr val="lt1">
                  <a:lumMod val="100000"/>
                </a:schemeClr>
              </a:solidFill>
              <a:latin typeface="Arial" pitchFamily="34" charset="0"/>
              <a:ea typeface="微软雅黑"/>
              <a:sym typeface="+mn-ea"/>
            </a:endParaRPr>
          </a:p>
        </p:txBody>
      </p:sp>
      <p:sp>
        <p:nvSpPr>
          <p:cNvPr id="1049054"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6"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8"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0"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优势：促进光催化过程中的物质传输和反应动力学</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p:cNvGrpSpPr/>
        <p:nvPr/>
      </p:nvGrpSpPr>
      <p:grpSpPr>
        <a:xfrm>
          <a:off x="0" y="0"/>
          <a:ext cx="0" cy="0"/>
        </a:xfrm>
      </p:grpSpPr>
      <p:sp>
        <p:nvSpPr>
          <p:cNvPr id="1049098" name="标题 1"/>
          <p:cNvSpPr>
            <a:spLocks noGrp="1"/>
          </p:cNvSpPr>
          <p:nvPr>
            <p:ph type="title"/>
          </p:nvPr>
        </p:nvSpPr>
        <p:spPr/>
        <p:txBody>
          <a:bodyPr/>
          <a:lstStyle/>
          <a:p>
            <a:r>
              <a:rPr lang="zh-CN" altLang="en-US"/>
              <a:t>独特的物理化学性质</a:t>
            </a:r>
            <a:endParaRPr lang="zh-CN" altLang="en-US"/>
          </a:p>
        </p:txBody>
      </p:sp>
      <p:sp>
        <p:nvSpPr>
          <p:cNvPr id="1049100" name="正文"/>
          <p:cNvSpPr txBox="1"/>
          <p:nvPr>
            <p:custDataLst>
              <p:tags r:id="rId2"/>
            </p:custDataLst>
          </p:nvPr>
        </p:nvSpPr>
        <p:spPr>
          <a:xfrm>
            <a:off x="2383177"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纳米材料具有极高的比表面积，能够提供更多的反应活性位点。</a:t>
            </a:r>
            <a:endParaRPr lang="zh-CN" altLang="en-US" sz="1200" spc="150">
              <a:solidFill>
                <a:schemeClr val="tx1">
                  <a:lumMod val="65000"/>
                  <a:lumOff val="35000"/>
                </a:schemeClr>
              </a:solidFill>
              <a:latin typeface="+mn-ea"/>
              <a:sym typeface="+mn-ea"/>
            </a:endParaRPr>
          </a:p>
        </p:txBody>
      </p:sp>
      <p:sp>
        <p:nvSpPr>
          <p:cNvPr id="1049102" name="正文"/>
          <p:cNvSpPr txBox="1"/>
          <p:nvPr>
            <p:custDataLst>
              <p:tags r:id="rId3"/>
            </p:custDataLst>
          </p:nvPr>
        </p:nvSpPr>
        <p:spPr>
          <a:xfrm>
            <a:off x="2383177"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纳米材料具有优异的量子效应和表面效应，使其在光催化反应中具有更高的光吸收和光催化活性。</a:t>
            </a:r>
            <a:endParaRPr lang="zh-CN" altLang="en-US" sz="1200" spc="150">
              <a:solidFill>
                <a:schemeClr val="tx1">
                  <a:lumMod val="65000"/>
                  <a:lumOff val="35000"/>
                </a:schemeClr>
              </a:solidFill>
              <a:latin typeface="+mn-ea"/>
              <a:sym typeface="+mn-ea"/>
            </a:endParaRPr>
          </a:p>
        </p:txBody>
      </p:sp>
      <p:sp>
        <p:nvSpPr>
          <p:cNvPr id="1049104" name="正文"/>
          <p:cNvSpPr txBox="1"/>
          <p:nvPr>
            <p:custDataLst>
              <p:tags r:id="rId4"/>
            </p:custDataLst>
          </p:nvPr>
        </p:nvSpPr>
        <p:spPr>
          <a:xfrm>
            <a:off x="2383177"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纳米材料具有较高的化学稳定性和热稳定性，能够在高温和腐蚀性环境下保持较好的性能。</a:t>
            </a:r>
            <a:endParaRPr lang="zh-CN" altLang="en-US" sz="1200" spc="150">
              <a:solidFill>
                <a:schemeClr val="tx1">
                  <a:lumMod val="65000"/>
                  <a:lumOff val="35000"/>
                </a:schemeClr>
              </a:solidFill>
              <a:latin typeface="+mn-ea"/>
              <a:sym typeface="+mn-ea"/>
            </a:endParaRPr>
          </a:p>
        </p:txBody>
      </p:sp>
      <p:sp>
        <p:nvSpPr>
          <p:cNvPr id="1049106" name="正文"/>
          <p:cNvSpPr txBox="1"/>
          <p:nvPr>
            <p:custDataLst>
              <p:tags r:id="rId5"/>
            </p:custDataLst>
          </p:nvPr>
        </p:nvSpPr>
        <p:spPr>
          <a:xfrm>
            <a:off x="2383177"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纳米材料具有较好的生物相容性和生物活性，在生物医学领域具有广泛的应用前景。</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9144" name="标题 1"/>
          <p:cNvSpPr>
            <a:spLocks noGrp="1"/>
          </p:cNvSpPr>
          <p:nvPr>
            <p:ph type="title"/>
          </p:nvPr>
        </p:nvSpPr>
        <p:spPr/>
        <p:txBody>
          <a:bodyPr/>
          <a:lstStyle/>
          <a:p>
            <a:r>
              <a:rPr lang="zh-CN" altLang="en-US"/>
              <a:t>表面效应</a:t>
            </a:r>
            <a:endParaRPr lang="zh-CN" altLang="en-US"/>
          </a:p>
        </p:txBody>
      </p:sp>
      <p:sp>
        <p:nvSpPr>
          <p:cNvPr id="1049146" name="五边形 30"/>
          <p:cNvSpPr/>
          <p:nvPr>
            <p:custDataLst>
              <p:tags r:id="rId2"/>
            </p:custDataLst>
          </p:nvPr>
        </p:nvSpPr>
        <p:spPr>
          <a:xfrm>
            <a:off x="551935" y="3187953"/>
            <a:ext cx="2938840" cy="1194600"/>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48" name="燕尾形 36"/>
          <p:cNvSpPr/>
          <p:nvPr>
            <p:custDataLst>
              <p:tags r:id="rId3"/>
            </p:custDataLst>
          </p:nvPr>
        </p:nvSpPr>
        <p:spPr>
          <a:xfrm>
            <a:off x="3192348" y="3187953"/>
            <a:ext cx="2938840" cy="1194600"/>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50" name="燕尾形 37"/>
          <p:cNvSpPr/>
          <p:nvPr>
            <p:custDataLst>
              <p:tags r:id="rId4"/>
            </p:custDataLst>
          </p:nvPr>
        </p:nvSpPr>
        <p:spPr>
          <a:xfrm>
            <a:off x="8473173" y="3187953"/>
            <a:ext cx="2938840" cy="1194600"/>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52" name="燕尾形 38"/>
          <p:cNvSpPr/>
          <p:nvPr>
            <p:custDataLst>
              <p:tags r:id="rId5"/>
            </p:custDataLst>
          </p:nvPr>
        </p:nvSpPr>
        <p:spPr>
          <a:xfrm>
            <a:off x="5832761" y="3187953"/>
            <a:ext cx="2938840" cy="1194600"/>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54" name="文本框 3"/>
          <p:cNvSpPr txBox="1"/>
          <p:nvPr>
            <p:custDataLst>
              <p:tags r:id="rId6"/>
            </p:custDataLst>
          </p:nvPr>
        </p:nvSpPr>
        <p:spPr>
          <a:xfrm>
            <a:off x="3130881" y="4637330"/>
            <a:ext cx="3169564" cy="138880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特性：表面原子活性高，化学反应性能强</a:t>
            </a:r>
            <a:endParaRPr lang="zh-CN" altLang="en-US" sz="1400" spc="150">
              <a:solidFill>
                <a:schemeClr val="tx1"/>
              </a:solidFill>
              <a:effectLst/>
              <a:latin typeface="+mn-ea"/>
              <a:sym typeface="+mn-ea"/>
            </a:endParaRPr>
          </a:p>
        </p:txBody>
      </p:sp>
      <p:sp>
        <p:nvSpPr>
          <p:cNvPr id="1049156" name="文本框 6"/>
          <p:cNvSpPr txBox="1"/>
          <p:nvPr>
            <p:custDataLst>
              <p:tags r:id="rId7"/>
            </p:custDataLst>
          </p:nvPr>
        </p:nvSpPr>
        <p:spPr>
          <a:xfrm>
            <a:off x="551935" y="1516761"/>
            <a:ext cx="3169564" cy="14297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定义：纳米材料表面原子数与总原子数之比随粒径的变小而急剧增大后所引起的性质上的变化</a:t>
            </a:r>
            <a:endParaRPr lang="zh-CN" altLang="en-US" sz="1400" spc="150">
              <a:solidFill>
                <a:schemeClr val="tx1"/>
              </a:solidFill>
              <a:effectLst/>
              <a:latin typeface="+mn-ea"/>
              <a:sym typeface="+mn-ea"/>
            </a:endParaRPr>
          </a:p>
        </p:txBody>
      </p:sp>
      <p:sp>
        <p:nvSpPr>
          <p:cNvPr id="1049158" name="文本框 7"/>
          <p:cNvSpPr txBox="1"/>
          <p:nvPr>
            <p:custDataLst>
              <p:tags r:id="rId8"/>
            </p:custDataLst>
          </p:nvPr>
        </p:nvSpPr>
        <p:spPr>
          <a:xfrm>
            <a:off x="5830979" y="1516761"/>
            <a:ext cx="3169564" cy="14297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应用：在光催化技术中，表面效应可以提高光催化反应的效率和速度</a:t>
            </a:r>
            <a:endParaRPr lang="zh-CN" altLang="en-US" sz="1400" spc="150">
              <a:solidFill>
                <a:schemeClr val="tx1"/>
              </a:solidFill>
              <a:effectLst/>
              <a:latin typeface="+mn-ea"/>
              <a:sym typeface="+mn-ea"/>
            </a:endParaRPr>
          </a:p>
        </p:txBody>
      </p:sp>
      <p:sp>
        <p:nvSpPr>
          <p:cNvPr id="1049160" name="文本框 8"/>
          <p:cNvSpPr txBox="1"/>
          <p:nvPr>
            <p:custDataLst>
              <p:tags r:id="rId9"/>
            </p:custDataLst>
          </p:nvPr>
        </p:nvSpPr>
        <p:spPr>
          <a:xfrm>
            <a:off x="8470501" y="4637330"/>
            <a:ext cx="3169564" cy="138880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优势：纳米材料表面效应在光催化技术中具有重要作用，可以提高光催化反应的效率和速度</a:t>
            </a:r>
            <a:endParaRPr lang="zh-CN" altLang="en-US" sz="1400" spc="150">
              <a:solidFill>
                <a:schemeClr val="tx1"/>
              </a:solidFill>
              <a:effectLst/>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p:cNvGrpSpPr/>
        <p:nvPr/>
      </p:nvGrpSpPr>
      <p:grpSpPr>
        <a:xfrm>
          <a:off x="0" y="0"/>
          <a:ext cx="0" cy="0"/>
        </a:xfrm>
      </p:grpSpPr>
      <p:sp>
        <p:nvSpPr>
          <p:cNvPr id="1049198"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光催化技术原理</a:t>
            </a:r>
            <a:endParaRPr lang="zh-CN" altLang="en-US">
              <a:solidFill>
                <a:schemeClr val="lt1">
                  <a:lumMod val="100000"/>
                </a:schemeClr>
              </a:solidFill>
            </a:endParaRPr>
          </a:p>
        </p:txBody>
      </p:sp>
      <p:sp>
        <p:nvSpPr>
          <p:cNvPr id="1049200" name="节编号"/>
          <p:cNvSpPr>
            <a:spLocks noGrp="1"/>
          </p:cNvSpPr>
          <p:nvPr>
            <p:ph type="body" sz="quarter" idx="13"/>
            <p:custDataLst>
              <p:tags r:id="rId3"/>
            </p:custDataLst>
          </p:nvPr>
        </p:nvSpPr>
        <p:spPr>
          <a:xfrm>
            <a:off x="996464" y="1954175"/>
            <a:ext cx="8428889" cy="1224000"/>
          </a:xfrm>
        </p:spPr>
        <p:txBody>
          <a:bodyPr/>
          <a:lstStyle/>
          <a:p>
            <a:r>
              <a:rPr lang="en-US" altLang="zh-CN"/>
              <a:t>PART 02</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3" name=""/>
        <p:cNvGrpSpPr/>
        <p:nvPr/>
      </p:nvGrpSpPr>
      <p:grpSpPr>
        <a:xfrm>
          <a:off x="0" y="0"/>
          <a:ext cx="0" cy="0"/>
        </a:xfrm>
      </p:grpSpPr>
      <p:sp>
        <p:nvSpPr>
          <p:cNvPr id="1049242" name="标题 1"/>
          <p:cNvSpPr>
            <a:spLocks noGrp="1"/>
          </p:cNvSpPr>
          <p:nvPr>
            <p:ph type="title"/>
          </p:nvPr>
        </p:nvSpPr>
        <p:spPr/>
        <p:txBody>
          <a:bodyPr/>
          <a:lstStyle/>
          <a:p>
            <a:r>
              <a:rPr lang="zh-CN" altLang="en-US"/>
              <a:t>光催化反应过程</a:t>
            </a:r>
            <a:endParaRPr lang="zh-CN" altLang="en-US"/>
          </a:p>
        </p:txBody>
      </p:sp>
      <p:sp>
        <p:nvSpPr>
          <p:cNvPr id="1049244" name="圆角矩形 3"/>
          <p:cNvSpPr/>
          <p:nvPr>
            <p:custDataLst>
              <p:tags r:id="rId2"/>
            </p:custDataLst>
          </p:nvPr>
        </p:nvSpPr>
        <p:spPr>
          <a:xfrm rot="16200000">
            <a:off x="5606883" y="-3689814"/>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46" name="圆角矩形 4"/>
          <p:cNvSpPr/>
          <p:nvPr>
            <p:custDataLst>
              <p:tags r:id="rId3"/>
            </p:custDataLst>
          </p:nvPr>
        </p:nvSpPr>
        <p:spPr>
          <a:xfrm rot="16200000">
            <a:off x="137659" y="177940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48" name="圆角矩形 5"/>
          <p:cNvSpPr/>
          <p:nvPr>
            <p:custDataLst>
              <p:tags r:id="rId4"/>
            </p:custDataLst>
          </p:nvPr>
        </p:nvSpPr>
        <p:spPr>
          <a:xfrm rot="16200000">
            <a:off x="5608171" y="-2402901"/>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50" name="圆角矩形 6"/>
          <p:cNvSpPr/>
          <p:nvPr>
            <p:custDataLst>
              <p:tags r:id="rId5"/>
            </p:custDataLst>
          </p:nvPr>
        </p:nvSpPr>
        <p:spPr>
          <a:xfrm rot="16200000">
            <a:off x="138948" y="3066967"/>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52" name="圆角矩形 9"/>
          <p:cNvSpPr/>
          <p:nvPr>
            <p:custDataLst>
              <p:tags r:id="rId6"/>
            </p:custDataLst>
          </p:nvPr>
        </p:nvSpPr>
        <p:spPr>
          <a:xfrm rot="16200000">
            <a:off x="5606883" y="-1140475"/>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54" name="圆角矩形 10"/>
          <p:cNvSpPr/>
          <p:nvPr>
            <p:custDataLst>
              <p:tags r:id="rId7"/>
            </p:custDataLst>
          </p:nvPr>
        </p:nvSpPr>
        <p:spPr>
          <a:xfrm rot="16200000">
            <a:off x="137659" y="432874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56" name="圆角矩形 11"/>
          <p:cNvSpPr/>
          <p:nvPr>
            <p:custDataLst>
              <p:tags r:id="rId8"/>
            </p:custDataLst>
          </p:nvPr>
        </p:nvSpPr>
        <p:spPr>
          <a:xfrm rot="16200000">
            <a:off x="5608171" y="145795"/>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58" name="圆角矩形 12"/>
          <p:cNvSpPr/>
          <p:nvPr>
            <p:custDataLst>
              <p:tags r:id="rId9"/>
            </p:custDataLst>
          </p:nvPr>
        </p:nvSpPr>
        <p:spPr>
          <a:xfrm rot="16200000">
            <a:off x="138948" y="5615663"/>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60" name="文本框 7"/>
          <p:cNvSpPr txBox="1"/>
          <p:nvPr>
            <p:custDataLst>
              <p:tags r:id="rId10"/>
            </p:custDataLst>
          </p:nvPr>
        </p:nvSpPr>
        <p:spPr>
          <a:xfrm>
            <a:off x="1017942" y="391374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参与反应：电子和空穴参与氧化还原反应，产生自由基和离子</a:t>
            </a:r>
            <a:endParaRPr lang="zh-CN" altLang="en-US" sz="2400">
              <a:latin typeface="+mn-ea"/>
              <a:ea typeface="+mn-ea"/>
            </a:endParaRPr>
          </a:p>
        </p:txBody>
      </p:sp>
      <p:sp>
        <p:nvSpPr>
          <p:cNvPr id="1049262" name="文本框 8"/>
          <p:cNvSpPr txBox="1"/>
          <p:nvPr>
            <p:custDataLst>
              <p:tags r:id="rId11"/>
            </p:custDataLst>
          </p:nvPr>
        </p:nvSpPr>
        <p:spPr>
          <a:xfrm>
            <a:off x="1017942" y="5201298"/>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降解污染物：自由基和离子与有机污染物反应，将其降解为无害物质</a:t>
            </a:r>
            <a:endParaRPr lang="zh-CN" altLang="en-US" sz="2400">
              <a:latin typeface="+mn-ea"/>
              <a:ea typeface="+mn-ea"/>
            </a:endParaRPr>
          </a:p>
        </p:txBody>
      </p:sp>
      <p:sp>
        <p:nvSpPr>
          <p:cNvPr id="1049264" name="文本框 13"/>
          <p:cNvSpPr txBox="1"/>
          <p:nvPr>
            <p:custDataLst>
              <p:tags r:id="rId12"/>
            </p:custDataLst>
          </p:nvPr>
        </p:nvSpPr>
        <p:spPr>
          <a:xfrm>
            <a:off x="1017942" y="136440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吸收光能：光催化材料吸收光能，产生电子和空穴</a:t>
            </a:r>
            <a:endParaRPr lang="zh-CN" altLang="en-US" sz="2400">
              <a:latin typeface="+mn-ea"/>
              <a:ea typeface="+mn-ea"/>
            </a:endParaRPr>
          </a:p>
        </p:txBody>
      </p:sp>
      <p:sp>
        <p:nvSpPr>
          <p:cNvPr id="1049266" name="文本框 14"/>
          <p:cNvSpPr txBox="1"/>
          <p:nvPr>
            <p:custDataLst>
              <p:tags r:id="rId13"/>
            </p:custDataLst>
          </p:nvPr>
        </p:nvSpPr>
        <p:spPr>
          <a:xfrm>
            <a:off x="1017942" y="2653247"/>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电子-空穴分离：电子和空穴在光催化材料的界面上分离</a:t>
            </a:r>
            <a:endParaRPr lang="zh-CN" altLang="en-US" sz="2400">
              <a:latin typeface="+mn-ea"/>
              <a:ea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1" name=""/>
        <p:cNvGrpSpPr/>
        <p:nvPr/>
      </p:nvGrpSpPr>
      <p:grpSpPr>
        <a:xfrm>
          <a:off x="0" y="0"/>
          <a:ext cx="0" cy="0"/>
        </a:xfrm>
      </p:grpSpPr>
      <p:sp>
        <p:nvSpPr>
          <p:cNvPr id="1049304" name="标题 1"/>
          <p:cNvSpPr>
            <a:spLocks noGrp="1"/>
          </p:cNvSpPr>
          <p:nvPr>
            <p:ph type="title"/>
          </p:nvPr>
        </p:nvSpPr>
        <p:spPr/>
        <p:txBody>
          <a:bodyPr/>
          <a:lstStyle/>
          <a:p>
            <a:r>
              <a:rPr lang="zh-CN" altLang="en-US"/>
              <a:t>催化剂的作用</a:t>
            </a:r>
            <a:endParaRPr lang="zh-CN" altLang="en-US"/>
          </a:p>
        </p:txBody>
      </p:sp>
      <p:sp>
        <p:nvSpPr>
          <p:cNvPr id="1049306" name="圆角矩形 3"/>
          <p:cNvSpPr/>
          <p:nvPr>
            <p:custDataLst>
              <p:tags r:id="rId2"/>
            </p:custDataLst>
          </p:nvPr>
        </p:nvSpPr>
        <p:spPr>
          <a:xfrm rot="16200000">
            <a:off x="5606883" y="-3689814"/>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08" name="圆角矩形 4"/>
          <p:cNvSpPr/>
          <p:nvPr>
            <p:custDataLst>
              <p:tags r:id="rId3"/>
            </p:custDataLst>
          </p:nvPr>
        </p:nvSpPr>
        <p:spPr>
          <a:xfrm rot="16200000">
            <a:off x="137659" y="177940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10" name="圆角矩形 5"/>
          <p:cNvSpPr/>
          <p:nvPr>
            <p:custDataLst>
              <p:tags r:id="rId4"/>
            </p:custDataLst>
          </p:nvPr>
        </p:nvSpPr>
        <p:spPr>
          <a:xfrm rot="16200000">
            <a:off x="5608171" y="-2402901"/>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12" name="圆角矩形 6"/>
          <p:cNvSpPr/>
          <p:nvPr>
            <p:custDataLst>
              <p:tags r:id="rId5"/>
            </p:custDataLst>
          </p:nvPr>
        </p:nvSpPr>
        <p:spPr>
          <a:xfrm rot="16200000">
            <a:off x="138948" y="3066967"/>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14" name="圆角矩形 9"/>
          <p:cNvSpPr/>
          <p:nvPr>
            <p:custDataLst>
              <p:tags r:id="rId6"/>
            </p:custDataLst>
          </p:nvPr>
        </p:nvSpPr>
        <p:spPr>
          <a:xfrm rot="16200000">
            <a:off x="5606883" y="-1140475"/>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16" name="圆角矩形 10"/>
          <p:cNvSpPr/>
          <p:nvPr>
            <p:custDataLst>
              <p:tags r:id="rId7"/>
            </p:custDataLst>
          </p:nvPr>
        </p:nvSpPr>
        <p:spPr>
          <a:xfrm rot="16200000">
            <a:off x="137659" y="432874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18" name="圆角矩形 11"/>
          <p:cNvSpPr/>
          <p:nvPr>
            <p:custDataLst>
              <p:tags r:id="rId8"/>
            </p:custDataLst>
          </p:nvPr>
        </p:nvSpPr>
        <p:spPr>
          <a:xfrm rot="16200000">
            <a:off x="5608171" y="145795"/>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20" name="圆角矩形 12"/>
          <p:cNvSpPr/>
          <p:nvPr>
            <p:custDataLst>
              <p:tags r:id="rId9"/>
            </p:custDataLst>
          </p:nvPr>
        </p:nvSpPr>
        <p:spPr>
          <a:xfrm rot="16200000">
            <a:off x="138948" y="5615663"/>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22" name="文本框 7"/>
          <p:cNvSpPr txBox="1"/>
          <p:nvPr>
            <p:custDataLst>
              <p:tags r:id="rId10"/>
            </p:custDataLst>
          </p:nvPr>
        </p:nvSpPr>
        <p:spPr>
          <a:xfrm>
            <a:off x="1017942" y="391374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提高反应选择性</a:t>
            </a:r>
            <a:endParaRPr lang="zh-CN" altLang="en-US" sz="2400">
              <a:latin typeface="+mn-ea"/>
              <a:ea typeface="+mn-ea"/>
            </a:endParaRPr>
          </a:p>
        </p:txBody>
      </p:sp>
      <p:sp>
        <p:nvSpPr>
          <p:cNvPr id="1049324" name="文本框 8"/>
          <p:cNvSpPr txBox="1"/>
          <p:nvPr>
            <p:custDataLst>
              <p:tags r:id="rId11"/>
            </p:custDataLst>
          </p:nvPr>
        </p:nvSpPr>
        <p:spPr>
          <a:xfrm>
            <a:off x="1017942" y="5201298"/>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促进光能转化为化学能</a:t>
            </a:r>
            <a:endParaRPr lang="zh-CN" altLang="en-US" sz="2400">
              <a:latin typeface="+mn-ea"/>
              <a:ea typeface="+mn-ea"/>
            </a:endParaRPr>
          </a:p>
        </p:txBody>
      </p:sp>
      <p:sp>
        <p:nvSpPr>
          <p:cNvPr id="1049326" name="文本框 13"/>
          <p:cNvSpPr txBox="1"/>
          <p:nvPr>
            <p:custDataLst>
              <p:tags r:id="rId12"/>
            </p:custDataLst>
          </p:nvPr>
        </p:nvSpPr>
        <p:spPr>
          <a:xfrm>
            <a:off x="1017942" y="136440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降低反应活化能</a:t>
            </a:r>
            <a:endParaRPr lang="zh-CN" altLang="en-US" sz="2400">
              <a:latin typeface="+mn-ea"/>
              <a:ea typeface="+mn-ea"/>
            </a:endParaRPr>
          </a:p>
        </p:txBody>
      </p:sp>
      <p:sp>
        <p:nvSpPr>
          <p:cNvPr id="1049328" name="文本框 14"/>
          <p:cNvSpPr txBox="1"/>
          <p:nvPr>
            <p:custDataLst>
              <p:tags r:id="rId13"/>
            </p:custDataLst>
          </p:nvPr>
        </p:nvSpPr>
        <p:spPr>
          <a:xfrm>
            <a:off x="1017942" y="2653247"/>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促进反应速率</a:t>
            </a:r>
            <a:endParaRPr lang="zh-CN" altLang="en-US" sz="2400">
              <a:latin typeface="+mn-ea"/>
              <a:ea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p:cNvGrpSpPr/>
        <p:nvPr/>
      </p:nvGrpSpPr>
      <p:grpSpPr>
        <a:xfrm>
          <a:off x="0" y="0"/>
          <a:ext cx="0" cy="0"/>
        </a:xfrm>
      </p:grpSpPr>
      <p:sp>
        <p:nvSpPr>
          <p:cNvPr id="1049366" name="标题 1"/>
          <p:cNvSpPr>
            <a:spLocks noGrp="1"/>
          </p:cNvSpPr>
          <p:nvPr>
            <p:ph type="title"/>
          </p:nvPr>
        </p:nvSpPr>
        <p:spPr/>
        <p:txBody>
          <a:bodyPr/>
          <a:lstStyle/>
          <a:p>
            <a:r>
              <a:rPr lang="zh-CN" altLang="en-US"/>
              <a:t>反应条件</a:t>
            </a:r>
            <a:endParaRPr lang="zh-CN" altLang="en-US"/>
          </a:p>
        </p:txBody>
      </p:sp>
      <p:sp>
        <p:nvSpPr>
          <p:cNvPr id="1049368" name="五边形 16"/>
          <p:cNvSpPr/>
          <p:nvPr>
            <p:custDataLst>
              <p:tags r:id="rId2"/>
            </p:custDataLst>
          </p:nvPr>
        </p:nvSpPr>
        <p:spPr>
          <a:xfrm rot="16200000" flipH="1">
            <a:off x="7143144" y="1492417"/>
            <a:ext cx="864895" cy="251665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70" name="五边形 17"/>
          <p:cNvSpPr/>
          <p:nvPr>
            <p:custDataLst>
              <p:tags r:id="rId3"/>
            </p:custDataLst>
          </p:nvPr>
        </p:nvSpPr>
        <p:spPr>
          <a:xfrm rot="16200000" flipH="1">
            <a:off x="7164521" y="4296029"/>
            <a:ext cx="822202" cy="225829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72" name="任意多边形 18"/>
          <p:cNvSpPr/>
          <p:nvPr>
            <p:custDataLst>
              <p:tags r:id="rId4"/>
            </p:custDataLst>
          </p:nvPr>
        </p:nvSpPr>
        <p:spPr>
          <a:xfrm>
            <a:off x="6446128" y="2315104"/>
            <a:ext cx="2258294"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74" name="任意多边形 19"/>
          <p:cNvSpPr/>
          <p:nvPr>
            <p:custDataLst>
              <p:tags r:id="rId5"/>
            </p:custDataLst>
          </p:nvPr>
        </p:nvSpPr>
        <p:spPr>
          <a:xfrm flipV="1">
            <a:off x="6317219" y="1668615"/>
            <a:ext cx="2516658"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76" name="五边形 2"/>
          <p:cNvSpPr/>
          <p:nvPr>
            <p:custDataLst>
              <p:tags r:id="rId6"/>
            </p:custDataLst>
          </p:nvPr>
        </p:nvSpPr>
        <p:spPr>
          <a:xfrm rot="16200000" flipH="1">
            <a:off x="1377213" y="1493065"/>
            <a:ext cx="864895" cy="25151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78" name="五边形 3"/>
          <p:cNvSpPr/>
          <p:nvPr>
            <p:custDataLst>
              <p:tags r:id="rId7"/>
            </p:custDataLst>
          </p:nvPr>
        </p:nvSpPr>
        <p:spPr>
          <a:xfrm rot="16200000" flipH="1">
            <a:off x="1399885" y="4296029"/>
            <a:ext cx="822202" cy="225829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0" name="任意多边形 4"/>
          <p:cNvSpPr/>
          <p:nvPr>
            <p:custDataLst>
              <p:tags r:id="rId8"/>
            </p:custDataLst>
          </p:nvPr>
        </p:nvSpPr>
        <p:spPr>
          <a:xfrm>
            <a:off x="681492" y="2315104"/>
            <a:ext cx="2258294"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2" name="任意多边形 5"/>
          <p:cNvSpPr/>
          <p:nvPr>
            <p:custDataLst>
              <p:tags r:id="rId9"/>
            </p:custDataLst>
          </p:nvPr>
        </p:nvSpPr>
        <p:spPr>
          <a:xfrm flipV="1">
            <a:off x="551935" y="1668615"/>
            <a:ext cx="2515186"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681492" y="3032202"/>
            <a:ext cx="2258294" cy="2034689"/>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光照条件：光催化技术需要一定波长的光照射</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38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46128" y="3032202"/>
            <a:ext cx="2258294" cy="2034689"/>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催化剂：光催化技术需要使用特定的光催化剂</a:t>
            </a:r>
            <a:endParaRPr sz="2000" err="1">
              <a:solidFill>
                <a:schemeClr val="tx1">
                  <a:lumMod val="75000"/>
                  <a:lumOff val="25000"/>
                </a:schemeClr>
              </a:solidFill>
              <a:latin typeface="+mn-ea"/>
              <a:ea typeface="+mn-ea"/>
              <a:cs typeface="+mn-ea"/>
              <a:sym typeface="+mn-lt"/>
            </a:endParaRPr>
          </a:p>
        </p:txBody>
      </p:sp>
      <p:sp>
        <p:nvSpPr>
          <p:cNvPr id="1049388" name="五边形 9"/>
          <p:cNvSpPr/>
          <p:nvPr>
            <p:custDataLst>
              <p:tags r:id="rId12"/>
            </p:custDataLst>
          </p:nvPr>
        </p:nvSpPr>
        <p:spPr>
          <a:xfrm rot="16200000" flipH="1">
            <a:off x="4334350" y="1506021"/>
            <a:ext cx="864895" cy="25151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0" name="五边形 10"/>
          <p:cNvSpPr/>
          <p:nvPr>
            <p:custDataLst>
              <p:tags r:id="rId13"/>
            </p:custDataLst>
          </p:nvPr>
        </p:nvSpPr>
        <p:spPr>
          <a:xfrm rot="16200000" flipH="1">
            <a:off x="4356374" y="4308985"/>
            <a:ext cx="822202" cy="225829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2" name="任意多边形 11"/>
          <p:cNvSpPr/>
          <p:nvPr>
            <p:custDataLst>
              <p:tags r:id="rId14"/>
            </p:custDataLst>
          </p:nvPr>
        </p:nvSpPr>
        <p:spPr>
          <a:xfrm>
            <a:off x="3637981" y="2327412"/>
            <a:ext cx="2258294"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394" name="任意多边形 12"/>
          <p:cNvSpPr/>
          <p:nvPr>
            <p:custDataLst>
              <p:tags r:id="rId15"/>
            </p:custDataLst>
          </p:nvPr>
        </p:nvSpPr>
        <p:spPr>
          <a:xfrm flipV="1">
            <a:off x="3509072" y="1682218"/>
            <a:ext cx="2515186"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6" name="五边形 23"/>
          <p:cNvSpPr/>
          <p:nvPr>
            <p:custDataLst>
              <p:tags r:id="rId16"/>
            </p:custDataLst>
          </p:nvPr>
        </p:nvSpPr>
        <p:spPr>
          <a:xfrm rot="16200000" flipH="1">
            <a:off x="9950643" y="1531284"/>
            <a:ext cx="864895" cy="25151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8" name="五边形 24"/>
          <p:cNvSpPr/>
          <p:nvPr>
            <p:custDataLst>
              <p:tags r:id="rId17"/>
            </p:custDataLst>
          </p:nvPr>
        </p:nvSpPr>
        <p:spPr>
          <a:xfrm rot="16200000" flipH="1">
            <a:off x="9972667" y="4332953"/>
            <a:ext cx="822202" cy="2259766"/>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0" name="任意多边形 25"/>
          <p:cNvSpPr/>
          <p:nvPr>
            <p:custDataLst>
              <p:tags r:id="rId18"/>
            </p:custDataLst>
          </p:nvPr>
        </p:nvSpPr>
        <p:spPr>
          <a:xfrm>
            <a:off x="9253626" y="2352675"/>
            <a:ext cx="2259766"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2" name="任意多边形 26"/>
          <p:cNvSpPr/>
          <p:nvPr>
            <p:custDataLst>
              <p:tags r:id="rId19"/>
            </p:custDataLst>
          </p:nvPr>
        </p:nvSpPr>
        <p:spPr>
          <a:xfrm flipV="1">
            <a:off x="9125365" y="1707482"/>
            <a:ext cx="2515186"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54274" y="3069773"/>
            <a:ext cx="2258294" cy="2034689"/>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温度和压力：光催化反应需要在一定的温度和压力条件下进行</a:t>
            </a:r>
            <a:endParaRPr sz="2000" err="1">
              <a:solidFill>
                <a:schemeClr val="tx1">
                  <a:lumMod val="75000"/>
                  <a:lumOff val="25000"/>
                </a:schemeClr>
              </a:solidFill>
              <a:latin typeface="+mn-ea"/>
              <a:ea typeface="+mn-ea"/>
              <a:cs typeface="+mn-ea"/>
              <a:sym typeface="+mn-lt"/>
            </a:endParaRPr>
          </a:p>
        </p:txBody>
      </p:sp>
      <p:sp>
        <p:nvSpPr>
          <p:cNvPr id="104940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37981" y="3044509"/>
            <a:ext cx="2258294" cy="2034689"/>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反应介质：光催化反应需要在特定的反应介质中进行</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7" name=""/>
        <p:cNvGrpSpPr/>
        <p:nvPr/>
      </p:nvGrpSpPr>
      <p:grpSpPr>
        <a:xfrm>
          <a:off x="0" y="0"/>
          <a:ext cx="0" cy="0"/>
        </a:xfrm>
      </p:grpSpPr>
      <p:sp>
        <p:nvSpPr>
          <p:cNvPr id="1049444" name="标题 1"/>
          <p:cNvSpPr>
            <a:spLocks noGrp="1"/>
          </p:cNvSpPr>
          <p:nvPr>
            <p:ph type="title"/>
          </p:nvPr>
        </p:nvSpPr>
        <p:spPr/>
        <p:txBody>
          <a:bodyPr/>
          <a:lstStyle/>
          <a:p>
            <a:r>
              <a:rPr lang="zh-CN" altLang="en-US"/>
              <a:t>光催化技术的应用领域</a:t>
            </a:r>
            <a:endParaRPr lang="zh-CN" altLang="en-US"/>
          </a:p>
        </p:txBody>
      </p:sp>
      <p:sp>
        <p:nvSpPr>
          <p:cNvPr id="1049446" name="圆角矩形 3"/>
          <p:cNvSpPr/>
          <p:nvPr>
            <p:custDataLst>
              <p:tags r:id="rId2"/>
            </p:custDataLst>
          </p:nvPr>
        </p:nvSpPr>
        <p:spPr>
          <a:xfrm rot="16200000">
            <a:off x="5606883" y="-3689814"/>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48" name="圆角矩形 4"/>
          <p:cNvSpPr/>
          <p:nvPr>
            <p:custDataLst>
              <p:tags r:id="rId3"/>
            </p:custDataLst>
          </p:nvPr>
        </p:nvSpPr>
        <p:spPr>
          <a:xfrm rot="16200000">
            <a:off x="137659" y="177940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50" name="圆角矩形 5"/>
          <p:cNvSpPr/>
          <p:nvPr>
            <p:custDataLst>
              <p:tags r:id="rId4"/>
            </p:custDataLst>
          </p:nvPr>
        </p:nvSpPr>
        <p:spPr>
          <a:xfrm rot="16200000">
            <a:off x="5608171" y="-2402901"/>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52" name="圆角矩形 6"/>
          <p:cNvSpPr/>
          <p:nvPr>
            <p:custDataLst>
              <p:tags r:id="rId5"/>
            </p:custDataLst>
          </p:nvPr>
        </p:nvSpPr>
        <p:spPr>
          <a:xfrm rot="16200000">
            <a:off x="138948" y="3066967"/>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54" name="圆角矩形 9"/>
          <p:cNvSpPr/>
          <p:nvPr>
            <p:custDataLst>
              <p:tags r:id="rId6"/>
            </p:custDataLst>
          </p:nvPr>
        </p:nvSpPr>
        <p:spPr>
          <a:xfrm rot="16200000">
            <a:off x="5606883" y="-1140475"/>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56" name="圆角矩形 10"/>
          <p:cNvSpPr/>
          <p:nvPr>
            <p:custDataLst>
              <p:tags r:id="rId7"/>
            </p:custDataLst>
          </p:nvPr>
        </p:nvSpPr>
        <p:spPr>
          <a:xfrm rot="16200000">
            <a:off x="137659" y="432874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58" name="圆角矩形 11"/>
          <p:cNvSpPr/>
          <p:nvPr>
            <p:custDataLst>
              <p:tags r:id="rId8"/>
            </p:custDataLst>
          </p:nvPr>
        </p:nvSpPr>
        <p:spPr>
          <a:xfrm rot="16200000">
            <a:off x="5608171" y="145795"/>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60" name="圆角矩形 12"/>
          <p:cNvSpPr/>
          <p:nvPr>
            <p:custDataLst>
              <p:tags r:id="rId9"/>
            </p:custDataLst>
          </p:nvPr>
        </p:nvSpPr>
        <p:spPr>
          <a:xfrm rot="16200000">
            <a:off x="138948" y="5615663"/>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62" name="文本框 7"/>
          <p:cNvSpPr txBox="1"/>
          <p:nvPr>
            <p:custDataLst>
              <p:tags r:id="rId10"/>
            </p:custDataLst>
          </p:nvPr>
        </p:nvSpPr>
        <p:spPr>
          <a:xfrm>
            <a:off x="1017942" y="391374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抗菌消毒：杀死细菌和病毒，有效预防传染病</a:t>
            </a:r>
            <a:endParaRPr lang="zh-CN" altLang="en-US" sz="2400">
              <a:latin typeface="+mn-ea"/>
              <a:ea typeface="+mn-ea"/>
            </a:endParaRPr>
          </a:p>
        </p:txBody>
      </p:sp>
      <p:sp>
        <p:nvSpPr>
          <p:cNvPr id="1049464" name="文本框 8"/>
          <p:cNvSpPr txBox="1"/>
          <p:nvPr>
            <p:custDataLst>
              <p:tags r:id="rId11"/>
            </p:custDataLst>
          </p:nvPr>
        </p:nvSpPr>
        <p:spPr>
          <a:xfrm>
            <a:off x="1017942" y="5201298"/>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表面自洁：光催化材料表面具有超亲水性，可实现自清洁</a:t>
            </a:r>
            <a:endParaRPr lang="zh-CN" altLang="en-US" sz="2400">
              <a:latin typeface="+mn-ea"/>
              <a:ea typeface="+mn-ea"/>
            </a:endParaRPr>
          </a:p>
        </p:txBody>
      </p:sp>
      <p:sp>
        <p:nvSpPr>
          <p:cNvPr id="1049466" name="文本框 13"/>
          <p:cNvSpPr txBox="1"/>
          <p:nvPr>
            <p:custDataLst>
              <p:tags r:id="rId12"/>
            </p:custDataLst>
          </p:nvPr>
        </p:nvSpPr>
        <p:spPr>
          <a:xfrm>
            <a:off x="1017942" y="136440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环境保护：去除污染物，降低有害物质的排放</a:t>
            </a:r>
            <a:endParaRPr lang="zh-CN" altLang="en-US" sz="2400">
              <a:latin typeface="+mn-ea"/>
              <a:ea typeface="+mn-ea"/>
            </a:endParaRPr>
          </a:p>
        </p:txBody>
      </p:sp>
      <p:sp>
        <p:nvSpPr>
          <p:cNvPr id="1049468" name="文本框 14"/>
          <p:cNvSpPr txBox="1"/>
          <p:nvPr>
            <p:custDataLst>
              <p:tags r:id="rId13"/>
            </p:custDataLst>
          </p:nvPr>
        </p:nvSpPr>
        <p:spPr>
          <a:xfrm>
            <a:off x="1017942" y="2653247"/>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能源转换：太阳能光催化分解水制氢气</a:t>
            </a:r>
            <a:endParaRPr lang="zh-CN" altLang="en-US" sz="2400">
              <a:latin typeface="+mn-ea"/>
              <a:ea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5" name=""/>
        <p:cNvGrpSpPr/>
        <p:nvPr/>
      </p:nvGrpSpPr>
      <p:grpSpPr>
        <a:xfrm>
          <a:off x="0" y="0"/>
          <a:ext cx="0" cy="0"/>
        </a:xfrm>
      </p:grpSpPr>
      <p:sp>
        <p:nvSpPr>
          <p:cNvPr id="1049506" name="标题"/>
          <p:cNvSpPr>
            <a:spLocks noGrp="1"/>
          </p:cNvSpPr>
          <p:nvPr>
            <p:ph type="title"/>
            <p:custDataLst>
              <p:tags r:id="rId2"/>
            </p:custDataLst>
          </p:nvPr>
        </p:nvSpPr>
        <p:spPr>
          <a:xfrm>
            <a:off x="996464" y="3446585"/>
            <a:ext cx="8428889" cy="1152000"/>
          </a:xfrm>
        </p:spPr>
        <p:txBody>
          <a:bodyPr>
            <a:normAutofit fontScale="90000"/>
          </a:bodyPr>
          <a:lstStyle/>
          <a:p>
            <a:r>
              <a:rPr lang="zh-CN" altLang="en-US">
                <a:solidFill>
                  <a:schemeClr val="lt1">
                    <a:lumMod val="100000"/>
                  </a:schemeClr>
                </a:solidFill>
              </a:rPr>
              <a:t>纳米材料在光催化技术中的应用实例</a:t>
            </a:r>
            <a:endParaRPr lang="zh-CN" altLang="en-US">
              <a:solidFill>
                <a:schemeClr val="lt1">
                  <a:lumMod val="100000"/>
                </a:schemeClr>
              </a:solidFill>
            </a:endParaRPr>
          </a:p>
        </p:txBody>
      </p:sp>
      <p:sp>
        <p:nvSpPr>
          <p:cNvPr id="1049508" name="节编号"/>
          <p:cNvSpPr>
            <a:spLocks noGrp="1"/>
          </p:cNvSpPr>
          <p:nvPr>
            <p:ph type="body" sz="quarter" idx="13"/>
            <p:custDataLst>
              <p:tags r:id="rId3"/>
            </p:custDataLst>
          </p:nvPr>
        </p:nvSpPr>
        <p:spPr>
          <a:xfrm>
            <a:off x="996464" y="1954175"/>
            <a:ext cx="8428889" cy="1224000"/>
          </a:xfrm>
        </p:spPr>
        <p:txBody>
          <a:bodyPr/>
          <a:lstStyle/>
          <a:p>
            <a:r>
              <a:rPr lang="en-US" altLang="zh-CN"/>
              <a:t>PART 03</a:t>
            </a:r>
            <a:endParaRPr lang="en-US" altLang="zh-CN"/>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3" name=""/>
        <p:cNvGrpSpPr/>
        <p:nvPr/>
      </p:nvGrpSpPr>
      <p:grpSpPr>
        <a:xfrm>
          <a:off x="0" y="0"/>
          <a:ext cx="0" cy="0"/>
        </a:xfrm>
      </p:grpSpPr>
      <p:sp>
        <p:nvSpPr>
          <p:cNvPr id="1049550" name="标题 1"/>
          <p:cNvSpPr>
            <a:spLocks noGrp="1"/>
          </p:cNvSpPr>
          <p:nvPr>
            <p:ph type="title"/>
          </p:nvPr>
        </p:nvSpPr>
        <p:spPr/>
        <p:txBody>
          <a:bodyPr/>
          <a:lstStyle/>
          <a:p>
            <a:r>
              <a:rPr lang="zh-CN" altLang="en-US"/>
              <a:t>纳米二氧化钛在光催化技术中的应用</a:t>
            </a:r>
            <a:endParaRPr lang="zh-CN" altLang="en-US"/>
          </a:p>
        </p:txBody>
      </p:sp>
      <p:sp>
        <p:nvSpPr>
          <p:cNvPr id="1049552"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4"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6"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简介：纳米二氧化钛是一种常用的光催化材料，具有优异的氧化还原性能和光催化活性。</a:t>
            </a:r>
            <a:endParaRPr lang="zh-CN" altLang="en-US" sz="2000" spc="150">
              <a:solidFill>
                <a:schemeClr val="tx1">
                  <a:lumMod val="85000"/>
                  <a:lumOff val="15000"/>
                </a:schemeClr>
              </a:solidFill>
              <a:latin typeface="+mn-ea"/>
              <a:sym typeface="+mn-ea"/>
            </a:endParaRPr>
          </a:p>
        </p:txBody>
      </p:sp>
      <p:sp>
        <p:nvSpPr>
          <p:cNvPr id="1049558"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0"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2"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应用实例：在光催化技术中，纳米二氧化钛可用于降解有机污染物、杀菌消毒、太阳能电池等领域。</a:t>
            </a:r>
            <a:endParaRPr lang="zh-CN" altLang="en-US" sz="2000" spc="150">
              <a:solidFill>
                <a:schemeClr val="tx1">
                  <a:lumMod val="85000"/>
                  <a:lumOff val="15000"/>
                </a:schemeClr>
              </a:solidFill>
              <a:latin typeface="+mn-ea"/>
              <a:sym typeface="+mn-ea"/>
            </a:endParaRPr>
          </a:p>
        </p:txBody>
      </p:sp>
      <p:sp>
        <p:nvSpPr>
          <p:cNvPr id="1049564"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6"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8"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优势：纳米二氧化钛具有高稳定性、低成本、环保等优点，因此在光催化技术中具有广泛的应用前景。</a:t>
            </a:r>
            <a:endParaRPr lang="zh-CN" altLang="en-US" sz="2000" spc="150">
              <a:solidFill>
                <a:schemeClr val="tx1">
                  <a:lumMod val="85000"/>
                  <a:lumOff val="15000"/>
                </a:schemeClr>
              </a:solidFill>
              <a:latin typeface="+mn-ea"/>
              <a:sym typeface="+mn-ea"/>
            </a:endParaRPr>
          </a:p>
        </p:txBody>
      </p:sp>
      <p:sp>
        <p:nvSpPr>
          <p:cNvPr id="1049570"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2"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4"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未来发展：随着光催化技术的不断发展和纳米材料制备技术的进步，纳米二氧化钛在光催化技术中的应用将更加广泛和深入。</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https://d.book118.com/898142052137006041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LINE_FILL_TYPE" val="2"/>
  <p:tag name="KSO_WM_UNIT_LINE_FORE_SCHEMECOLOR_INDEX" val="5"/>
  <p:tag name="KSO_WM_UNIT_LINE_FORE_SCHEMECOLOR_INDEX_BRIGHTNESS" val="0"/>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5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9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LINE_FILL_TYPE" val="2"/>
  <p:tag name="KSO_WM_UNIT_LINE_FORE_SCHEMECOLOR_INDEX" val="5"/>
  <p:tag name="KSO_WM_UNIT_LINE_FORE_SCHEMECOLOR_INDEX_BRIGHTNESS" val="0"/>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62"/>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60"/>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3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b*1"/>
  <p:tag name="KSO_WM_UNIT_INDEX" val="1"/>
  <p:tag name="KSO_WM_UNIT_ISCONTENTSTITLE" val="0"/>
  <p:tag name="KSO_WM_UNIT_ISNUMDGMTITLE" val="0"/>
  <p:tag name="KSO_WM_UNIT_LAYERLEVEL" val="1"/>
  <p:tag name="KSO_WM_UNIT_NOCLEAR" val="0"/>
  <p:tag name="KSO_WM_UNIT_PRESET_TEXT" val="WPS,a click to unlimited possibilites"/>
  <p:tag name="KSO_WM_UNIT_TYPE" val="b"/>
  <p:tag name="KSO_WM_UNIT_VALUE" val="80"/>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1"/>
  <p:tag name="KSO_WM_UNIT_INDEX" val="1"/>
  <p:tag name="KSO_WM_UNIT_LAYERLEVEL" val="1"/>
  <p:tag name="KSO_WM_UNIT_NOCLEAR" val="0"/>
  <p:tag name="KSO_WM_UNIT_PRESET_TEXT" val="YOUR LOGO"/>
  <p:tag name="KSO_WM_UNIT_SUBTYPE" val="g"/>
  <p:tag name="KSO_WM_UNIT_TYPE" val="f"/>
  <p:tag name="KSO_WM_UNIT_VALUE" val="36"/>
</p:tagLst>
</file>

<file path=ppt/tags/tag108.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2"/>
  <p:tag name="KSO_WM_UNIT_INDEX" val="2"/>
  <p:tag name="KSO_WM_UNIT_LAYERLEVEL" val="1"/>
  <p:tag name="KSO_WM_UNIT_NOCLEAR" val="0"/>
  <p:tag name="KSO_WM_UNIT_PRESET_TEXT" val="汇报人：WPS"/>
  <p:tag name="KSO_WM_UNIT_SUBTYPE" val="b"/>
  <p:tag name="KSO_WM_UNIT_TYPE" val="f"/>
  <p:tag name="KSO_WM_UNIT_VALUE" val="10"/>
</p:tagLst>
</file>

<file path=ppt/tags/tag109.xml><?xml version="1.0" encoding="utf-8"?>
<p:tagLst xmlns:p="http://schemas.openxmlformats.org/presentationml/2006/main">
  <p:tag name="KSO_WM_BEAUTIFY_FLAG" val="#wm#"/>
  <p:tag name="KSO_WM_SLIDE_ID" val="custom20230990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1_1"/>
  <p:tag name="KSO_WM_UNIT_INDEX" val="1_1_1"/>
  <p:tag name="KSO_WM_UNIT_LAYERLEVEL" val="1_1_1"/>
  <p:tag name="KSO_WM_UNIT_PRESET_TEXT" val="01"/>
  <p:tag name="KSO_WM_UNIT_SUBTYPE" val="d"/>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a*1_1_1"/>
  <p:tag name="KSO_WM_UNIT_INDEX" val="1_1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1_2"/>
  <p:tag name="KSO_WM_UNIT_INDEX" val="1_1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2_1"/>
  <p:tag name="KSO_WM_UNIT_INDEX" val="1_2_1"/>
  <p:tag name="KSO_WM_UNIT_LAYERLEVEL" val="1_1_1"/>
  <p:tag name="KSO_WM_UNIT_PRESET_TEXT" val="02"/>
  <p:tag name="KSO_WM_UNIT_SUBTYPE" val="d"/>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a*1_2_1"/>
  <p:tag name="KSO_WM_UNIT_INDEX" val="1_2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3_1"/>
  <p:tag name="KSO_WM_UNIT_INDEX" val="1_3_1"/>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a*1_3_1"/>
  <p:tag name="KSO_WM_UNIT_INDEX" val="1_3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4_1"/>
  <p:tag name="KSO_WM_UNIT_INDEX" val="1_4_1"/>
  <p:tag name="KSO_WM_UNIT_LAYERLEVEL" val="1_1_1"/>
  <p:tag name="KSO_WM_UNIT_PRESET_TEXT" val="04"/>
  <p:tag name="KSO_WM_UNIT_SUBTYPE" val="d"/>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a*1_4_1"/>
  <p:tag name="KSO_WM_UNIT_INDEX" val="1_4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4_2"/>
  <p:tag name="KSO_WM_UNIT_INDEX" val="1_4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5_1"/>
  <p:tag name="KSO_WM_UNIT_INDEX" val="1_5_1"/>
  <p:tag name="KSO_WM_UNIT_LAYERLEVEL" val="1_1_1"/>
  <p:tag name="KSO_WM_UNIT_PRESET_TEXT" val="05"/>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a*1_5_1"/>
  <p:tag name="KSO_WM_UNIT_INDEX" val="1_5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5_2"/>
  <p:tag name="KSO_WM_UNIT_INDEX" val="1_5_2"/>
  <p:tag name="KSO_WM_UNIT_LAYERLEVEL" val="1_1_1"/>
  <p:tag name="KSO_WM_UNIT_TYPE" val="l_h_i"/>
</p:tagLst>
</file>

<file path=ppt/tags/tag127.xml><?xml version="1.0" encoding="utf-8"?>
<p:tagLst xmlns:p="http://schemas.openxmlformats.org/presentationml/2006/main">
  <p:tag name="KSO_WM_BEAUTIFY_FLAG" val="#wm#"/>
  <p:tag name="KSO_WM_DIAGRAM_GROUP_CODE" val="l1-1"/>
  <p:tag name="KSO_WM_SLIDE_DIAGTYPE" val="l"/>
  <p:tag name="KSO_WM_SLIDE_ID" val="custom20230990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1"/>
  <p:tag name="KSO_WM_UNIT_TYPE" val="e"/>
  <p:tag name="KSO_WM_UNIT_VALUE" val="13"/>
</p:tagLst>
</file>

<file path=ppt/tags/tag130.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7.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68.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2"/>
  <p:tag name="KSO_WM_UNIT_TYPE" val="e"/>
  <p:tag name="KSO_WM_UNIT_VALUE" val="13"/>
</p:tagLst>
</file>

<file path=ppt/tags/tag169.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27.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3"/>
  <p:tag name="KSO_WM_UNIT_TYPE" val="e"/>
  <p:tag name="KSO_WM_UNIT_VALUE" val="13"/>
</p:tagLst>
</file>

<file path=ppt/tags/tag228.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2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32">
      <a:dk1>
        <a:srgbClr val="000000"/>
      </a:dk1>
      <a:lt1>
        <a:srgbClr val="FFFFFF"/>
      </a:lt1>
      <a:dk2>
        <a:srgbClr val="003248"/>
      </a:dk2>
      <a:lt2>
        <a:srgbClr val="E8F7FE"/>
      </a:lt2>
      <a:accent1>
        <a:srgbClr val="FF3B3B"/>
      </a:accent1>
      <a:accent2>
        <a:srgbClr val="FF542D"/>
      </a:accent2>
      <a:accent3>
        <a:srgbClr val="FF7429"/>
      </a:accent3>
      <a:accent4>
        <a:srgbClr val="FE8F00"/>
      </a:accent4>
      <a:accent5>
        <a:srgbClr val="FFB005"/>
      </a:accent5>
      <a:accent6>
        <a:srgbClr val="FFC000"/>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2">
                <a:alpha val="80000"/>
              </a:schemeClr>
            </a:gs>
            <a:gs pos="48000">
              <a:schemeClr val="accent2">
                <a:alpha val="70000"/>
              </a:schemeClr>
            </a:gs>
            <a:gs pos="100000">
              <a:schemeClr val="accent1"/>
            </a:gs>
          </a:gsLst>
          <a:lin ang="10800000" scaled="1"/>
        </a:gra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微软雅黑</vt:lpstr>
      <vt:lpstr>+中文标题</vt:lpstr>
      <vt:lpstr>Wingdings</vt:lpstr>
      <vt:lpstr>宋体</vt:lpstr>
      <vt:lpstr>Office Theme</vt:lpstr>
      <vt:lpstr>纳米材料在光催化技术中的应用研究</vt:lpstr>
      <vt:lpstr>目录</vt:lpstr>
      <vt:lpstr>纳米材料的特性</vt:lpstr>
      <vt:lpstr>尺寸依赖性</vt:lpstr>
      <vt:lpstr>高比表面积</vt:lpstr>
      <vt:lpstr>独特的物理化学性质</vt:lpstr>
      <vt:lpstr>表面效应</vt:lpstr>
      <vt:lpstr>光催化技术原理</vt:lpstr>
      <vt:lpstr>光催化反应过程</vt:lpstr>
      <vt:lpstr>催化剂的作用</vt:lpstr>
      <vt:lpstr>反应条件</vt:lpstr>
      <vt:lpstr>光催化技术的应用领域</vt:lpstr>
      <vt:lpstr>纳米材料在光催化技术中的应用实例</vt:lpstr>
      <vt:lpstr>纳米二氧化钛在光催化技术中的应用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2024-09-20T19:46:42.044</cp:lastPrinted>
  <dcterms:created xsi:type="dcterms:W3CDTF">2024-09-20T11:46:42Z</dcterms:created>
  <dcterms:modified xsi:type="dcterms:W3CDTF">2024-09-20T11:46:44Z</dcterms:modified>
</cp:coreProperties>
</file>