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D59D3-8785-4CA4-939A-69C40F7B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63BD7-86EA-4642-92FE-D0F6AED4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F7ECE-B10D-48FF-AC7D-D4BA5D27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8651A-70B7-4B95-8303-F03178537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FEA97-7D31-48A0-A904-D7443EB4A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F2345-1D3A-4342-A384-2072379F8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567F3-CC4C-480A-AAAB-8AE9070AB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E5CDD-AA2E-408D-92D2-E27B3689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06702-1836-4836-B2DF-12FD3438F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91089-9745-4EF5-982C-F974B39C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47D98-9085-4369-9DEB-27D4F41A8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43020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园长任职资格培训总结报告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随着社会的发展，家长对学前教育的重视程度不断提高，对幼儿园园长的专业素养和领导能力提出了更高的要求。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社会对学前教育需求的日益增长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目前，部分幼儿园园长缺乏系统的专业知识和实践经验，影响了幼儿园的整体发展和管理水平。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园长队伍素质参差不齐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为了提高幼儿园园长的专业素养和领导能力，促进幼儿园的可持续发展，开展园长任职资格培训显得尤为重要。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园长任职资格培训的必要性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310" b="173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增强园长的创新意识和社会责任感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培训注重培养园长的创新思维和社会责任感，推动幼儿园在教育实践中发挥更大的社会价值。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培养具备专业素养的幼儿园园长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通过培训，使幼儿园园长掌握学前教育的基本理论和实践技能，提高专业素养和领导能力。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提升幼儿园管理水平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培训旨在帮助园长掌握现代幼儿园管理理念和方法，提升幼儿园整体管理水平，促进幼儿园的规范化、科学化发展。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深入探讨了儿童发展心理学、教育原理以及课程设计等核心理论。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详细解读了国家及地方的教育政策法规，确保园长在管理过程中遵循相关规定。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针对幼儿园的安全管理进行了全面培训，包括预防意外事故、处理突发状况等内容。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模拟幼儿园日常运营，培养园长实际操作能力。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幼儿园运营管理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通过实际案例分析，提高园长的团队领导和沟通能力。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教授如何与家长有效沟通，共同促进幼儿成长。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国内外教育理念与实践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邀请知名教育专家分享国际前沿教育理念及其实践经验。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心理健康教育在幼儿园的实施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针对幼儿心理发展特点，探讨如何在幼儿园开展心理健康教育。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创新课程设计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分享创新课程设计案例，激发园长的课程开发灵感。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集中面授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通过邀请专家进行集中授课，使园长全面了解幼儿园管理知识和技能。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园长们分组进行案例分析和讨论，加深对培训内容的理解和应用。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组织园长参观优秀幼儿园，学习借鉴其管理经验和教学方法。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提供在线课程和资料，方便园长自主学习和复习。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具有丰富管理经验和教学经验的资深园长担任授课教师。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资深园长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邀请教育领域的专家进行专题讲座，提供专业指导和建议。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教育专家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邀请成功经营幼儿园的企业家分享经验，为园长提供实际操作案例。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邀请教育行政部门领导解读政策法规，帮助园长了解行业动态。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教育行政部门领导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https://d.book118.com/898143020021006023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2024-08-29T13:46:05.270</cp:lastPrinted>
  <dcterms:created xsi:type="dcterms:W3CDTF">2024-08-29T05:46:05Z</dcterms:created>
  <dcterms:modified xsi:type="dcterms:W3CDTF">2024-08-29T05:46:07Z</dcterms:modified>
</cp:coreProperties>
</file>