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CACBC2-7013-472E-B927-0A1BDF5B5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200776-7FE7-4E37-83CC-727A2C7DD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BBAB82-5591-4A7C-B271-F673F09E2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AEE409-5E1D-465C-8C18-123F74D9B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C58E23-5F5F-4F2D-A75D-B5A705B77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23AD3B-3D9C-4CED-B500-060219C06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D91BDA-FBF1-49E0-8184-5EBD9941F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18299E-3170-4ECC-A5FF-69D92F403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C4FD3A-941F-4201-9738-A5199BB7F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49B624-8704-482F-BBB1-F7939ECD8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F5C528-D0A4-482E-B563-9DD2FFC0A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143066075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防雷电安全教育培训总结报告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防雷电安全知识介绍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安全教育培训内容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安全意识提升与行动计划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4667" b="14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随着气候变化，雷电灾害愈发频繁，对人民生命财产安全构成威胁。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875" r="12875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公众对防雷电知识普遍缺乏，易导致雷电事故。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提高防雷电安全意识，减少雷电事故，保障人民生命财产安全。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掌握基本的防雷电知识和技能，提高应急处理能力。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促进社区、学校、企事业单位等各层面的防雷电安全教育普及。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1849" r="11849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增强公众对雷电灾害的认识和防范意识。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防雷电安全知识介绍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997" b="699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雷电是大气中的静电放电现象，通常发生在雷暴天气中。当带电云层与地面或建筑物之间形成高电位差时，会产生强烈的放电现象，形成雷电。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雷电具有极高的电压和电流，可以造成严重的物理和电气损害。雷击可以损坏建筑物、电子设备和生命安全，因此防雷电安全教育非常重要。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雷电的形成与危害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雷电的危害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雷电的形成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雷电预警与防范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了解当地气象部门发布的雷电预警信息，采取相应的防范措施。在户外活动时，应尽量寻找避雷场所，避免站在高处或导电物体附近。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防雷击的基本原则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遵循“远离、躲避、保护”的原则。远离高耸物体、避雷设施等导电物体；躲避雷雨天气，尽量不外出；保护自身安全，避免接触金属物体等导电体。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563" r="26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防雷电的基本知识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4208" b="142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防雷击设备包括避雷针、避雷带、避雷网等，用于将雷电引入地下，避免对建筑物和人员造成伤害。在建筑物设计和施工过程中，应按照国家防雷标准进行防雷设计和施工。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防雷击设备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除了安装防雷击设备外，还应采取其他措施，如不在大树下避雨、不使用金属外壳的电器、不接触金属物体等。在雷雨天气中，应关闭门窗、拔掉电源插头等，以降低雷击风险。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防雷击措施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防雷电设备与措施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安全教育培训内容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766" b="2676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理论培训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雷电的形成与危害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详细介绍了雷电的形成原理，以及雷电对人类生活和设施可能造成的危害，如对电气设备的损坏和对通信设施的影响。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防雷设施与措施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讲解了防雷设施的重要性，以及如何正确安装避雷针、避雷带等防雷设施，同时也介绍了在建筑物内应采取的防雷措施。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雷电预警与应急响应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介绍了气象部门发布的雷电预警信号，以及在接收到预警后应采取的应急响应措施，如人员疏散和设备保护。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应急处置演练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组织学员进行模拟雷电灾害的应急处置演练，包括疏散、急救和设备抢修等环节，提高学员应对突发情况的能力。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个人防护措施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教授学员在雷电天气下应采取的个人防护措施，如不接触金属物体、不使用电子设备等。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防雷设备的安装与检查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指导学员如何正确安装和检查防雷设备，如避雷针、避雷带等，确保其正常工作。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实操培训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https://d.book118.com/898143066075006046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2024-09-27T12:31:31.391</cp:lastPrinted>
  <dcterms:created xsi:type="dcterms:W3CDTF">2024-09-27T04:31:31Z</dcterms:created>
  <dcterms:modified xsi:type="dcterms:W3CDTF">2024-09-27T04:31:33Z</dcterms:modified>
</cp:coreProperties>
</file>