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8F757C3-6595-4B05-840A-D6522A586B1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53986-77A2-4F0E-9150-7523DF85A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822B0-0C98-4E25-8D38-0F453FE3E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EC375-06E1-454C-8912-8271A5F0F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2D2FC-04DC-46F1-BC7F-E9A3F4974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8673B9-19ED-46F6-AC65-73535CC9F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69184F-047C-4134-B4BC-33C75CD90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467C0-B454-44D5-BCDD-CDBE4DC06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4C98E-2FAB-4963-A6D3-C978ECCF6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1C590-7C81-4BCE-A259-69E9138EA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D4F16-0416-42EC-AD7F-FB9DAA07E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EC4C4-FDBD-420F-80F1-968EF20B1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94305B7-2813-42DB-A156-AE956A2CA58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74DABD1-1041-47E4-B45C-D55F5397D1C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0231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焊接自检自修培训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焊接自检自修培训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焊接工艺控制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焊接技术提升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焊接质量管理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焊接人员培训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案例分析与总结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焊接自检自修培训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焊接是一种常见的金属连接方式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焊接广泛应用于制造业和修理行业。为了提高焊接质量和效率，焊工需要接受自检自修培训。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焊接质量要求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工件使用寿命关键指标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美观度影响工件整体质量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保障工件功能完整性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密封性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常用于大型工件焊接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电弧焊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保护焊缝不受氧化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气体保护焊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适用于细小工件焊接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焊丝焊接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高精度焊接工艺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焊接过程中的焊接工具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需要规范使用方法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气体瓶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提供保护气体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确保焊缝质量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焊接辅助工具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辅助实现精确的焊接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用于提供焊接电流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不同种类适用于不同焊接工艺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保护眼睛不受火花伤害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戴防护眼镜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焊接过程中严禁明火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避免火灾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避免衣物燃烧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穿防火服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焊接质量检测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用于检测焊缝内部缺陷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超声波检测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高精度检测焊缝质量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射线检测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发现焊缝表面裂纹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磁粉探伤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直接目视检查焊接质量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直接观察检测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焊接工艺控制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焊接参数调节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不同材料和焊接工艺需要合适的焊接参数，焊接工艺控制包括对焊接参数的调节和优化。关键要点包括：电流、电压、送丝速度和气体流量。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焊接变形控制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控制工件温度分布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减小热影响区域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局部冷却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抑制热变形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力学支撑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控制残余应力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焊接顺序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焊接残余应力控制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改变材料结构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热处理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消除残余应力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弯曲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提高材料韧性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退火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焊接速度监测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检测焊缝速度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焊缝形态监测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观察焊缝形状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气体流量监测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控制保护气体流量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焊接过程监控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焊接电流电压监测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实时监控焊接参数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焊接缺陷分析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焊接过程可能出现气孔、夹渣、裂纹和粘接等缺陷，通过分析缺陷原因并采取相应措施，实现焊接质量控制。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焊接技术提升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焊接材料选择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常见焊接材料之一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碳钢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耐腐蚀性好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不锈钢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轻量化材料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铝合金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具有优良的耐腐蚀性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钛合金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复杂工件焊接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复杂工件的焊接需要考虑更多的因素，如焊接顺序、角度调整、方向控制以及层间间隙。掌握这些技术和方法能够提升焊接技术水平。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自动化焊机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适用于大规模生产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减少人工操作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焊接机器视觉系统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实时监测焊接过程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提高焊接精度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焊接过程控制软件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自动调节焊接参数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提高焊接稳定性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自动化焊接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机器人焊接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提高生产效率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保证焊接质量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焊接工艺优化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确定优化策略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设计实验方案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评估焊接工艺的效果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根据分析结果对工艺进行改进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工艺改进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验证工艺改进的效果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质量验证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https://d.book118.com/905002313014011130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焊接自检自修培训</vt:lpstr>
      <vt:lpstr>目录</vt:lpstr>
      <vt:lpstr>第1章 焊接自检自修培训</vt:lpstr>
      <vt:lpstr> </vt:lpstr>
      <vt:lpstr>焊接质量要求</vt:lpstr>
      <vt:lpstr>焊接工艺</vt:lpstr>
      <vt:lpstr>焊接设备</vt:lpstr>
      <vt:lpstr>焊接安全</vt:lpstr>
      <vt:lpstr>焊接质量检测</vt:lpstr>
      <vt:lpstr>第2章 焊接工艺控制</vt:lpstr>
      <vt:lpstr>焊接参数调节</vt:lpstr>
      <vt:lpstr>焊接变形控制</vt:lpstr>
      <vt:lpstr>焊接残余应力控制</vt:lpstr>
      <vt:lpstr>焊接过程监控</vt:lpstr>
      <vt:lpstr> </vt:lpstr>
      <vt:lpstr>第3章 焊接技术提升</vt:lpstr>
      <vt:lpstr>焊接材料选择</vt:lpstr>
      <vt:lpstr> </vt:lpstr>
      <vt:lpstr>自动化焊接</vt:lpstr>
      <vt:lpstr>焊接工艺优化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2024-09-29T14:46:28.139</cp:lastPrinted>
  <dcterms:created xsi:type="dcterms:W3CDTF">2024-09-29T06:46:28Z</dcterms:created>
  <dcterms:modified xsi:type="dcterms:W3CDTF">2024-09-29T06:46:30Z</dcterms:modified>
</cp:coreProperties>
</file>