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57CDA-93F2-4C86-86DC-64F48202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D370C-CAF0-4EDD-BB0F-D8329C546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9DA80-247F-4FDB-87F4-47C5356E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32E15-C0CF-477E-9EEE-E7503274C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0DB0C-63E4-4E4B-B0E4-F8C11C9F2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7DB1BF-9F46-4EBF-92E9-3B15060A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AAAC5-8090-4748-9714-BA93B4EC9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D30AA-ADC6-4EBE-B96D-D6C762DD5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5A80F-5A01-482D-BAB1-3B28D0633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FF737-5F3A-43D8-B00A-377CB6E93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23E5B-95FD-4DF5-9E8A-960588E7B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11003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护士培训工作中的教学设施和设备建设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设施与设备的维护与管理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教学设施和设备建设是护士培训工作中的基础，对于提高培训质量、培养优秀的护理人才具有重要意义。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随着医疗技术的不断发展和人们对医疗服务需求的日益增长，护士作为医疗体系中的重要一环，其培训工作显得尤为重要。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提升护士培训效果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先进的教学设施和设备能够提供更加真实、生动的培训环境，帮助学生更好地理解和掌握知识，提高培训效果。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培养实用型护理人才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通过实际操作和模拟训练，使学生更好地适应临床工作环境，提高其实践能力和解决问题的能力。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推动护理教育现代化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教学设施和设备的更新换代可以推动护理教育的现代化进程，使教育更加符合社会发展和市场需求。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理论教室应配备现代化的教学设备，如投影仪、电脑、音响等，以支持多样化的教学方式，如PPT演示、视频播放和在线互动等。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提供良好的学习环境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理论教室应具备宽敞明亮的室内环境，提供足够的座位和学习空间，确保学员在学习过程中能够舒适地听讲、记笔记和交流。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配置先进的教学设备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模拟病房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模拟真实临床环境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模拟病房应具备多种模拟病例，以便学员能够模拟处理各种临床情况，提高应对突发状况的能力。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具备多种模拟病例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模拟病房应模拟真实的临床环境，包括床位、病历柜、医疗设备等，以提供逼真的实践场景，帮助学员更好地理解和掌握临床护理技能。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技能训练室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提供实践操作平台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定期更新和维护训练设备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技能训练室应提供实践操作平台，包括各种护理技能训练模型，如静脉注射模型、心肺复苏模型等，以便学员进行实践操作和技能训练。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技能训练室应定期更新和维护训练设备，确保设备的完好和有效性，为学员提供良好的实践操作条件。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包括病床、床头柜、输液架等，是护理工作中最常用的设备。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基础诊断设备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消毒灭菌设备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如血压计、体温计、听诊器等，用于监测病人基本生理指标。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如紫外线灯、高压灭菌器等，用于保障病人和医护人员的安全。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基础医疗设备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https://d.book118.com/905011003022011121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2024-09-23T23:12:05.210</cp:lastPrinted>
  <dcterms:created xsi:type="dcterms:W3CDTF">2024-09-23T15:12:05Z</dcterms:created>
  <dcterms:modified xsi:type="dcterms:W3CDTF">2024-09-23T15:12:07Z</dcterms:modified>
</cp:coreProperties>
</file>