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34D47A-DFAE-4E1D-B6D5-DB30BFD48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8AFAEE-4D16-45D0-B7F3-50FFD7517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FD5260-4C5B-4C8F-8038-CA6F71FF8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29B439-4AC8-4530-9471-3B7B4EA88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96EA7D-C2AE-422C-A944-03130D514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EAB59D-4CD7-4398-8CEA-51D082C67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D46300-ABA0-4713-86CD-143D792B8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567FB8-A57B-4260-BA80-0D86E2751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9EC663-5CC8-4CEC-BB23-139BEF220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957756-40BF-4D30-A135-F780FFCED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AE0157-DA29-4D80-81D6-A0ABD8050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5012013334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孕期产检：全面了解孕期检查的重要性与内容\n## 1.孕期产检的重要性：确保母婴健康的基石\n### 1.1孕期产检对孕妇的益处：及早发现并处理潜在风险\n### 1.2孕期产检对胎儿的益处：保障胎儿健康发育的关键\n### 1.3孕期产检对家庭和社会的益处：降低母婴并发症的风险\n## 2.孕期产检的时间表与内容：掌握产检的关键节点\n### 2.1孕前期产检：早发现异常，做好备孕准备\n### 2.2孕中期产检：关注胎儿发育，筛查染色体异常\n### 2.3孕晚期产检：监测胎儿状况，为分娩做好准备\n## 3.孕期产检的主要项目：全面了解产检的内容与意义\n### 3.1血压与体重监测：评估孕妇的身体健康状况\n### 3.2血液与尿液检查：筛查孕妇的内科疾病与感染\n### 3.3B超检查：实时观察胎儿发育，筛查胎儿畸形\n## 4.孕期产检的注意事项：确保产检顺利进行的关键\n### 4.1产检前的准备：了解产检流程，携带相关证件\n### 4.2产检中的配合：保持放松心情，按照医生指导进行检查\n### 4.3产检后的跟进：关注检查结果，及时咨询医生建议\n## 5.孕期产检的心理调适：保持积极心态，迎接分娩挑战\n### 5.1孕期产检的心理压力来源：了解孕妇的心理担忧\n### 5.2孕期产检的心理调适方法：学会放松与自我安慰\n### 5.3孕期产检的心理支持：家人与医生的关爱与支持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4400"/>
              <a:t>孕期产检：全面了解孕期检查的重要性与内容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100"/>
              <a:t>孕期产检的重要性：确保母婴健康的基石</a:t>
            </a:r>
            <a:endParaRPr/>
          </a:p>
        </p:txBody>
      </p:sp>
      <p:sp>
        <p:nvSpPr>
          <p:cNvPr id="12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6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6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及时发现孕妇的内科疾病，如高血压、糖尿病等</a:t>
                </a:r>
                <a:endParaRPr/>
              </a:p>
            </p:txBody>
          </p:sp>
          <p:sp>
            <p:nvSpPr>
              <p:cNvPr id="16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有助于控制病情，减少对母婴的影响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及时发现并处理，降低孕妇的并发症风险</a:t>
                </a:r>
                <a:endParaRPr/>
              </a:p>
            </p:txBody>
          </p:sp>
        </p:grpSp>
        <p:grpSp>
          <p:nvGrpSpPr>
            <p:cNvPr id="16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7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筛查孕妇的感染，如阴道炎、尿路感染等</a:t>
                </a:r>
                <a:endParaRPr/>
              </a:p>
            </p:txBody>
          </p:sp>
          <p:sp>
            <p:nvSpPr>
              <p:cNvPr id="17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及时治疗，避免感染对母婴的损害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减少因感染引起的早产、流产等风险</a:t>
                </a:r>
                <a:endParaRPr/>
              </a:p>
            </p:txBody>
          </p:sp>
        </p:grpSp>
        <p:grpSp>
          <p:nvGrpSpPr>
            <p:cNvPr id="17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7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评估孕妇的营养状况，指导合理饮食</a:t>
                </a:r>
                <a:endParaRPr/>
              </a:p>
            </p:txBody>
          </p:sp>
          <p:sp>
            <p:nvSpPr>
              <p:cNvPr id="17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有助于孕妇保持良好的身体状况，保障胎儿发育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预防孕妇营养不良或过度肥胖，导致胎儿发育异常</a:t>
                </a:r>
                <a:endParaRPr/>
              </a:p>
            </p:txBody>
          </p:sp>
        </p:grpSp>
      </p:grpSp>
      <p:pic>
        <p:nvPicPr>
          <p:cNvPr id="17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孕期产检对孕妇的益处：及早发现并处理潜在风险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7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7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7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8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8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8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如胎儿生长迟缓、胎儿过大等，及时干预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保障胎儿的健康发育，减少出生缺陷的风险</a:t>
                </a:r>
                <a:endParaRPr/>
              </a:p>
            </p:txBody>
          </p:sp>
          <p:sp>
            <p:nvSpPr>
              <p:cNvPr id="18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监测胎儿的生长发育，及时发现异常</a:t>
                </a:r>
                <a:endParaRPr/>
              </a:p>
            </p:txBody>
          </p:sp>
        </p:grpSp>
        <p:grpSp>
          <p:nvGrpSpPr>
            <p:cNvPr id="18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8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有助于提前发现胎儿染色体异常，减少出生缺陷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为家庭和社会减轻负担，提高人口素质</a:t>
                </a:r>
                <a:endParaRPr/>
              </a:p>
            </p:txBody>
          </p:sp>
          <p:sp>
            <p:nvSpPr>
              <p:cNvPr id="18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筛查胎儿的染色体异常，如唐氏综合症等</a:t>
                </a:r>
                <a:endParaRPr/>
              </a:p>
            </p:txBody>
          </p:sp>
        </p:grpSp>
        <p:grpSp>
          <p:nvGrpSpPr>
            <p:cNvPr id="18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9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如羊水过少、脐带绕颈等，降低胎儿宫内缺氧风险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保障胎儿的健康发育，减少母婴并发症的风险</a:t>
                </a:r>
                <a:endParaRPr/>
              </a:p>
            </p:txBody>
          </p:sp>
          <p:sp>
            <p:nvSpPr>
              <p:cNvPr id="19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评估胎儿的宫内环境，及时发现并处理潜在风险</a:t>
                </a:r>
                <a:endParaRPr/>
              </a:p>
            </p:txBody>
          </p:sp>
        </p:grpSp>
      </p:grpSp>
      <p:pic>
        <p:nvPicPr>
          <p:cNvPr id="19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9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孕期产检对胎儿的益处：保障胎儿健康发育的关键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8" name="组合 19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99" name="组合 198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0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降低孕妇的并发症风险，如妊娠高血压、妊娠糖尿病等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有助于保障孕妇的身体健康，减少家庭和社会的负担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提高孕妇的生活质量，有利于家庭和谐</a:t>
                </a:r>
                <a:endParaRPr/>
              </a:p>
            </p:txBody>
          </p:sp>
          <p:pic>
            <p:nvPicPr>
              <p:cNvPr id="2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4" name="组合 203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0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降低胎儿的并发症风险，如早产、低体重儿等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有助于保障胎儿的健康发育，提高人口素质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减少家庭和社会的负担，提高人们的生活水平</a:t>
                </a:r>
                <a:endParaRPr/>
              </a:p>
            </p:txBody>
          </p:sp>
          <p:pic>
            <p:nvPicPr>
              <p:cNvPr id="20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9" name="组合 208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降低母婴死亡率和残疾率，提高人口素质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有助于保障母婴的健康，提高家庭和社会的幸福指数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为国家减轻医疗负担，提高人们的生活质量</a:t>
                </a:r>
                <a:endParaRPr/>
              </a:p>
            </p:txBody>
          </p:sp>
          <p:pic>
            <p:nvPicPr>
              <p:cNvPr id="21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孕期产检对家庭和社会的益处：降低母婴并发症的风险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3600"/>
              <a:t>孕期产检的时间表与内容：掌握产检的关键节点</a:t>
            </a:r>
            <a:endParaRPr/>
          </a:p>
        </p:txBody>
      </p:sp>
      <p:sp>
        <p:nvSpPr>
          <p:cNvPr id="21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9" name="组合 21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0" name="组合 219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月经规律的孕妇，从确定怀孕开始进行检查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了解孕妇的孕前健康状况，为孕期保健提供依据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及时发现并处理潜在风险，保障母婴健康</a:t>
                </a:r>
                <a:endParaRPr/>
              </a:p>
            </p:txBody>
          </p:sp>
          <p:pic>
            <p:nvPicPr>
              <p:cNvPr id="2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5" name="组合 224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孕前3个月进行第一次产检，了解胚胎发育情况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评估孕妇的孕前健康状况，为孕期保健提供依据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及时发现并处理潜在风险，保障母婴健康</a:t>
                </a:r>
                <a:endParaRPr/>
              </a:p>
            </p:txBody>
          </p:sp>
          <p:pic>
            <p:nvPicPr>
              <p:cNvPr id="22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0" name="组合 229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孕前4个月进行第二次产检，筛查地中海贫血等遗传病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了解孕妇的遗传病风险，为孕期保健提供依据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及时发现并处理潜在风险，保障母婴健康</a:t>
                </a:r>
                <a:endParaRPr/>
              </a:p>
            </p:txBody>
          </p:sp>
          <p:pic>
            <p:nvPicPr>
              <p:cNvPr id="23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孕前期产检：早发现异常，做好备孕准备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孕4个月至孕6个月，每2个月进行一次产检</a:t>
                </a:r>
                <a:endParaRPr/>
              </a:p>
            </p:txBody>
          </p:sp>
          <p:sp>
            <p:nvSpPr>
              <p:cNvPr id="2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关注胎儿的生长发育，及时发现异常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为孕妇提供孕期保健指导，保障母婴健康</a:t>
                </a:r>
                <a:endParaRPr/>
              </a:p>
            </p:txBody>
          </p:sp>
          <p:sp>
            <p:nvSpPr>
              <p:cNvPr id="2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孕16周至孕20周，进行唐氏综合症筛查</a:t>
                </a:r>
                <a:endParaRPr/>
              </a:p>
            </p:txBody>
          </p:sp>
          <p:sp>
            <p:nvSpPr>
              <p:cNvPr id="2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筛查胎儿的染色体异常，降低出生缺陷的风险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为家庭和社会减轻负担，提高人口素质</a:t>
                </a:r>
                <a:endParaRPr/>
              </a:p>
            </p:txBody>
          </p:sp>
          <p:sp>
            <p:nvSpPr>
              <p:cNvPr id="2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孕中期产检：关注胎儿发育，筛查染色体异常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孕7个月至孕9个月，每1个月进行一次产检</a:t>
                </a:r>
                <a:endParaRPr/>
              </a:p>
            </p:txBody>
          </p:sp>
          <p:sp>
            <p:nvSpPr>
              <p:cNvPr id="25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监测胎儿的状况，及时发现并处理潜在风险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为孕妇提供孕期保健指导，保障母婴健康</a:t>
                </a:r>
                <a:endParaRPr/>
              </a:p>
            </p:txBody>
          </p:sp>
          <p:sp>
            <p:nvSpPr>
              <p:cNvPr id="26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孕32周至孕36周，进行胎位检查，指导孕妇纠正胎位</a:t>
                </a:r>
                <a:endParaRPr/>
              </a:p>
            </p:txBody>
          </p:sp>
          <p:sp>
            <p:nvSpPr>
              <p:cNvPr id="26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为顺利分娩做好准备，减少难产的风险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保障母婴健康，提高分娩质量</a:t>
                </a:r>
                <a:endParaRPr/>
              </a:p>
            </p:txBody>
          </p:sp>
          <p:sp>
            <p:nvSpPr>
              <p:cNvPr id="26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孕晚期产检：监测胎儿状况，为分娩做好准备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3600"/>
              <a:t>孕期产检的主要项目：全面了解产检的内容与意义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为孕妇提供孕期保健指导，保障母婴健康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减少孕妇的并发症风险，提高生活质量</a:t>
                </a:r>
                <a:endParaRPr/>
              </a:p>
            </p:txBody>
          </p:sp>
          <p:sp>
            <p:nvSpPr>
              <p:cNvPr id="1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血压监测：了解孕妇的血压状况，及时发现并处理高血压问题</a:t>
                </a:r>
                <a:endParaRPr/>
              </a:p>
            </p:txBody>
          </p:sp>
          <p:sp>
            <p:nvSpPr>
              <p:cNvPr id="1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有助于孕妇保持良好的身体状况，保障胎儿发育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预防孕妇营养不良或过度肥胖，导致胎儿发育异常</a:t>
                </a:r>
                <a:endParaRPr/>
              </a:p>
            </p:txBody>
          </p:sp>
          <p:sp>
            <p:nvSpPr>
              <p:cNvPr id="1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体重监测：了解孕妇的体重增长情况，指导合理饮食</a:t>
                </a:r>
                <a:endParaRPr/>
              </a:p>
            </p:txBody>
          </p:sp>
          <p:sp>
            <p:nvSpPr>
              <p:cNvPr id="2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血压与体重监测：评估孕妇的身体健康状况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https://d.book118.com/905012013334011114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孕期产检：全面了解孕期检查的重要性与内容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2024-09-22T06:22:22.903</cp:lastPrinted>
  <dcterms:created xsi:type="dcterms:W3CDTF">2024-09-21T22:22:22Z</dcterms:created>
  <dcterms:modified xsi:type="dcterms:W3CDTF">2024-09-21T22:22:24Z</dcterms:modified>
</cp:coreProperties>
</file>