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13B00A1-7F07-4D88-A989-06B5E3BB4D0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2A355-0428-4A69-9FF4-1A148A17B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9270C-8A14-4510-86EB-902F80DD4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EE005-1E99-4BEA-88BF-1E00D2593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637D2-99A8-4249-8B8E-BF17B6D43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A70E49-0601-4D67-9425-446DAC3CB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3C274F-A5DB-4FC1-AC5C-5EB555B11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FB580E-1835-42E0-9EDD-A6F0A7477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DCB55-469A-498E-BDB6-E5C717F69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D3410-0640-4483-BE73-6424019F9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1A767-6F07-45AC-A2A0-28EF06C73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6410E-3811-4D0A-A575-E57E55782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4B9FA53-1790-4432-883D-1351E9292F0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692EF88-9DC2-41D2-98B5-CE59ABCB4EB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1204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农机设备行业安全生产规章制度培训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农机设备行业安全生产规章制度培训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安全事故案例分析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安全检查与隐患排查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应急预案演练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安全意识教育培训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农机设备行业安全生产规章制度培训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安全生产规章概述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农机设备行业安全生产规章是保障生产过程中安全的重要依据，涉及到的规章内容包括作业规范、事故处理、应急预案等。这些规章制度的严格执行对保障员工生命财产安全至关重要。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安全生产制度培训内容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深入理解各项规章的内容和要求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规章制度解读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学习事故应急处理的流程和方法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应急处理演练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提高员工的安全意识和应对能力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安全知识普及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安全生产规章制度培训形式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安全生产规章制度培训形式多样，包括课堂培训、实地演练、在线学习等。不同形式的培训有助于员工全面了解和掌握规章制度，提高安全意识和应对能力。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安全生产规章制度的必要性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确保员工在生产过程中不会受伤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保障员工生命安全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规章制度的执行有助于保持生产秩序的稳定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维护生产秩序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严格执行规章能有效减少意外事故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降低事故发生率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规章制度的遵守有助于提高生产效率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提高生产效率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1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22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安全生产规章制度实施过程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向员工普及安全生产规章的重要性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规章制度宣讲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员工执行规章制度，确保生产安全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规章制度执行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开展课堂培训和实地演练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规章制度培训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3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3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安全事故案例分析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9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40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安全事故案例概述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通过安全事故案例的分析，可以帮助员工更加深入地了解安全生产规章的重要性。案例分析也可以帮助员工学习避免类似事故的方法和技巧，提高安全意识和操作技能。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6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事故原因分析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缺乏定期维护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设备故障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缺乏培训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人为操作失误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缺乏安全监测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环境因素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缺乏有效督促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管理不严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7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58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事故处理措施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及时填写事故报告表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事故报告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向相关部门通报事故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事故通报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深入分析事故原因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9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0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人员培训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安全操作培训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事故应急演练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安全监测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定期检查安全设施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建立安全预警制度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管理督促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加强安全管理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建立责任追究制度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事故预防措施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设备维护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定期保养设备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检查设备安全性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5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86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通过对安全事故案例的分析和处理措施的总结，员工能够更加深刻地了解安全生产规章的重要性。同时，事故预防措施的执行可以有效提升生产安全水平，为企业发展保驾护航。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9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90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安全检查与隐患排查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95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安全检查意义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定期的安全检查是确保生产安全的关键步骤。通过定期检查，可以及时发现工作场所存在的安全隐患，避免事故的发生。员工应认识到安全检查的重要性，积极配合进行检查工作。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1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安全检查流程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明确检查内容和时间安排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制定检查计划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逐项检查设备及工作场所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实地检查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记录检查结果及问题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整理报告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13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隐患排查方法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制定巡检计划，全面排查隐患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定期巡检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建立隐患备案，跟踪整改进度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备案管理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教育员工掌握排查方法和技巧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员工培训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4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https://d.book118.com/905012040013011130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农机设备行业安全生产规章制度培训</vt:lpstr>
      <vt:lpstr>目录</vt:lpstr>
      <vt:lpstr>第1章 农机设备行业安全生产规章制度培训</vt:lpstr>
      <vt:lpstr> </vt:lpstr>
      <vt:lpstr>安全生产制度培训内容</vt:lpstr>
      <vt:lpstr>安全生产规章制度培训形式</vt:lpstr>
      <vt:lpstr>安全生产规章制度的必要性</vt:lpstr>
      <vt:lpstr>安全生产规章制度实施过程</vt:lpstr>
      <vt:lpstr>第2章 安全事故案例分析</vt:lpstr>
      <vt:lpstr> </vt:lpstr>
      <vt:lpstr>事故原因分析</vt:lpstr>
      <vt:lpstr>事故处理措施</vt:lpstr>
      <vt:lpstr>事故预防措施</vt:lpstr>
      <vt:lpstr>结尾</vt:lpstr>
      <vt:lpstr>第3章 安全检查与隐患排查</vt:lpstr>
      <vt:lpstr> </vt:lpstr>
      <vt:lpstr>安全检查流程</vt:lpstr>
      <vt:lpstr>隐患排查方法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2024-09-29T13:59:58.054</cp:lastPrinted>
  <dcterms:created xsi:type="dcterms:W3CDTF">2024-09-29T05:59:58Z</dcterms:created>
  <dcterms:modified xsi:type="dcterms:W3CDTF">2024-09-29T06:00:00Z</dcterms:modified>
</cp:coreProperties>
</file>