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AA646-797A-4E17-A2C4-4387683F5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6E481-AFC7-443D-888B-B17756C88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BBC62-DD8C-4995-B13D-88C646BC4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C4F2A5-E23A-41F0-8FEF-1179B420C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584003-E2E4-4339-8184-74B21BC57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AFA4F4-9A21-404D-859D-B4F665F4F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040B12-550D-4690-897E-C5A42F082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43DA3-0E85-4686-A3A9-083A7E4C2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9B9CC-8E86-433E-933F-60D83F39D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2BA7E-BFC9-497F-992D-294091DDA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FB135-1FC5-4E38-A1C5-87D5A125D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01232400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《压力控制阀》课件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压力控制阀概述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压力控制阀的应用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压力控制阀的选型与设计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压力控制阀的维护与保养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压力控制阀的发展趋势与展望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压力控制阀概述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394" r="263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压力控制阀的定义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压力控制阀广泛应用于各种工业领域，如石油、化工、电力等，用于控制管道内的压力，保证设备的安全运行。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压力控制阀是一种用于控制流体压力的阀门，通过调节阀门的开度来控制流体的流量和压力。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压力控制阀通常由阀体、阀芯、弹簧等组成，通过调节弹簧的压缩量来控制阀芯的位置，从而调节流体的流量和压力。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当管道内的压力超过设定值时，弹簧被压缩，阀芯关闭，减少流体的流量，从而降低管道内的压力。反之，当管道内的压力低于设定值时，弹簧伸长，阀芯打开，增加流体的流量，从而增加管道内的压力。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压力控制阀的工作原理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根据用途不同，压力控制阀可分为溢流阀、减压阀、顺序阀等。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构不同，压力控制阀可分为直动式和先导式两类。直动式压力控制阀由弹簧直接作用在阀芯上，结构简单，但调节范围较小；先导式压力控制阀由一个小阀控制一个大阀的开启和关闭，调节范围较大，但结构较复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压力控制阀的分类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压力控制阀的应用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食品工业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在饮料和乳制品生产中，压力控制阀用于控制灌装和封口的压力，确保产品质量。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用于控制油品和化学品的输送过程中的压力，保证管道安全和稳定。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电力工业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在锅炉和汽轮机系统中，压力控制阀用于维持蒸汽压力的稳定，保证发电效率。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流体控制领域的应用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液压系统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在机械臂、升降平台等液压设备中，压力控制阀用于调节和控制液压油的流动，实现设备的运动控制。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气瓶压力控制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在压缩空气、氮气等气瓶中，压力控制阀用于调节气瓶内的压力，保证气体质量和安全使用。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在自动化生产线和工业自动化控制系统中，压力控制阀用于实现生产过程中的压力控制，保证工艺流程的稳定性和产品质量。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在智能楼宇的空调、给排水等系统中，压力控制阀用于调节系统内的压力，实现节能和舒适性的平衡。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自动化控制系统中的应用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楼宇自动化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压力控制阀的选型与设计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https://d.book118.com/905012324004011104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2024-09-13T16:15:41.807</cp:lastPrinted>
  <dcterms:created xsi:type="dcterms:W3CDTF">2024-09-13T08:15:41Z</dcterms:created>
  <dcterms:modified xsi:type="dcterms:W3CDTF">2024-09-13T08:15:43Z</dcterms:modified>
</cp:coreProperties>
</file>