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2AA30-7A83-4BFD-AB6C-38F14E9C3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415B0-E9C9-4A72-9C73-CFE3842A4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19F12-7C8C-466D-BDC1-2D1231447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82088-88E1-424E-8779-0FA3743AC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0C5769-C1FD-4B65-BD90-C647836BD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74ACB8-C9ED-4AE1-A9E2-4740CA596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025613-FB9C-4484-9E0D-1620DD50E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CAFEF-9DAA-4297-8E01-66A7D9AE9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3C11B-8621-478F-BB67-D9A8E196C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33D4B-E0E7-43A8-804E-668615818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48DD8-98AF-403B-8D65-FF82B9A09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20133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仓储物流部门组织架构与人力资源管理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组织架构设计与优化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人力资源规划与管理策略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员工关系管理与文化建设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仓储物流部门人力资源管理挑战与对策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风险防范与安全保障措施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部门职责与功能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负责物资的入库、存储、出库等物流管理工作。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对库存物资进行定期盘点、清查，确保物资数量准确、质量完好。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根据生产计划和销售需求，制定合理的库存计划和补货策略。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优化仓储空间布局，提高仓储作业效率和物资周转率。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仓储物流部门通常设置仓储经理、仓库主管、仓管员、叉车司机等职位。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根据仓库规模和业务量大小，合理配置人员数量和岗位职责。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建立完善的组织架构和沟通机制，确保部门内部协同高效。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制定标准的仓储作业流程，包括物资入库、存储、出库、盘点等环节。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引入先进的仓储管理系统，实现信息化、智能化管理。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根据业务需求和市场变化，不断优化运营模式和业务流程。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加强与供应链上下游企业的协同合作，提高整体运营效率。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业务流程与运营模式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组织架构设计与优化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精简高效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职责明确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灵活适应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战略导向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设计原则与思路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确保组织架构简洁明了，减少管理层级，提高决策和执行效率。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明确各部门和岗位的职责与权限，避免工作重叠和推诿扯皮。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设计具有一定弹性和可扩展性的组织架构，以适应企业业务发展和市场变化。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以企业战略目标为导向，确保组织架构与企业战略相匹配。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仓储经理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物流主管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叉车司机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关键岗位设置及职责划分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负责仓储物流部门的整体规划、运营和管理，制定并落实部门战略目标。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负责货物的入库、出库、盘点等日常管理工作，确保库存准确无误。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负责物流运作的具体实施，包括货物配送、运输安排、成本控制等。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负责驾驶叉车进行货物装卸、搬运和堆码等操作，保障作业安全高效。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就仓储物流运作中的问题进行讨论和协商，共同制定解决方案。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定期召开跨部门协调会议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实现各部门之间的信息实时共享，提高协同效率。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建立信息共享平台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明确各部门在仓储物流运作中的职责和衔接点，确保流程顺畅。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制定跨部门工作流程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提升员工团队协作意识和技能水平，增强跨部门沟通能力。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加强团队建设与培训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跨部门协作与沟通机制建立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根据企业业务发展和市场变化，定期评估组织架构的适应性并进行调整。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定期评估组织架构适应性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优化关键岗位设置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推行持续改进文化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根据业务需求和工作量变化，优化关键岗位设置和人员配置。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通过绩效考核、奖惩制度等手段，激发员工工作积极性和创造力。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鼓励员工积极提出改进意见和建议，持续优化组织架构和运作流程。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人力资源规划与管理策略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评估现有业务规模、未来发展趋势以及业务复杂度，以确定所需人力资源数量与结构。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仓储物流业务规模与复杂度分析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针对仓储物流部门内不同岗位，分析其职责、工作内容与技能要求，为人力资源配置提供依据。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岗位分析与职责明确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结合企业战略发展规划与业务目标，预测未来人力资源需求与供给情况，制定相应的人力资源规划。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人力资源供需预测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28" b="79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招聘与选拔策略制定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招聘渠道选择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根据目标人才群体特点，选择合适的招聘渠道，如校园招聘、社会招聘、内部推荐等。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选拔标准与流程设计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制定明确的选拔标准，包括学历、工作经验、技能水平等，并设计合理的选拔流程，确保选拔出符合企业需求的人才。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面试技巧与评估方法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培训面试官掌握有效的面试技巧，运用科学的评估方法对候选人进行全面评估，提高选拔准确性。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对培训效果进行评估，了解员工技能提升情况，收集员工反馈意见，为下一轮培训计划提供改进建议。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针对员工现有技能水平与业务需求之间的差距，进行培训需求分析，确定培训内容与目标。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培训计划制定与实施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根据培训需求分析结果，制定具体的培训计划，包括培训课程、师资安排、时间安排等，并组织实施。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培训与发展计划实施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https://d.book118.com/905020133324011103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2024-09-13T10:21:50.266</cp:lastPrinted>
  <dcterms:created xsi:type="dcterms:W3CDTF">2024-09-13T02:21:50Z</dcterms:created>
  <dcterms:modified xsi:type="dcterms:W3CDTF">2024-09-13T02:21:52Z</dcterms:modified>
</cp:coreProperties>
</file>