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0E698EF-6071-4E48-8B94-86F2AF5220D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845BE-8333-4A6C-943D-035BC280D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8AC57-E5A1-4008-BAB1-0E3824507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F932D-84C9-4CF4-8CD1-B4F09B904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623DE-779F-43B4-9AF6-75BBB4A57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7C1881-2374-4407-B884-7D5EC3096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E157F-7E47-48B1-AB0A-36C5FE100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2A5FA4-1B3D-4428-B720-9871C08F3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00225-E596-4640-9CEB-709CAF8D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1F8E8-4D8A-49B2-9DAD-D638A3E36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C87F6-FCB1-4E0E-B62A-46EABC163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F4A17-D16E-4717-AFB2-2D5D8D694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0FBD9E0-C59F-457C-B623-B423FFF60F0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BA3B9EE-31F5-4481-B909-5C5607B881F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2100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销售团队管理培训有效处理团队挑战的方法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销售团队管理挑战分析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解决销售团队管理挑战的方法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实践应用与效果评估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销售团队管理培训的重要性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挑战：人员流动、竞争激烈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机遇：团队合作、市场拓展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挑战与机遇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通过培训改善销售技巧、提高团队士气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提升团队整体绩效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销售团队管理培训是提高销售团队整体绩效的重要手段，通过培训可以增强团队凝聚力，提升销售技巧和团队协作能力。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目标与范围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设定明确的培训目标，如提升销售额、拓展客户群等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管理培训目标设定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包括销售技巧培训、团队建设、沟通技巧等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培训内容范围概述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实地观察销售过程，发现改进空间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模拟销售情景，培养团队应变能力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整理调查数据，分析结果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制定针对性培训计划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调查分析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通过问卷调查了解团队需求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分析现有团队状况，发现问题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研究方法是销售团队管理培训的重要一环，通过科学的调查分析和实地实践，结合数据处理，可以制定出更符合团队需求的培训方案。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销售团队管理挑战分析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人员管理挑战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在销售团队管理中，团队凝聚力、人员流动和绩效考核是重要的挑战。团队凝聚力能够增强团队合作，人员流动可能影响团队稳定性，而绩效考核则直接影响个人和团队的表现。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沟通协作挑战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团队之间的工作方式和沟通辅助工具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确定目标，规划销售策略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战略规划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销售目标挑战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提高销售人员的谈判技巧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实现销售目标，达成销售任务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目标达成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客户需求挑战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了解市场并拓展客户资源是应对客户需求挑战的关键。只有深入了解市场趋势和拓展客户资源，销售团队才能更好地满足客户需求。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建立高效的协作模式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制定清晰的战略规划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提升销售技巧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有效达成销售目标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深度了解市场需求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扩展客户资源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整体团队挑战总结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降低人员流动率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建立有效的绩效考核机制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有效处理销售团队管理挑战，需要综合考虑人员管理、沟通协作、销售目标和客户需求等多方面因素。只有全面分析并有效应对，销售团队才能持续发展，取得更好的业绩。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解决销售团队管理挑战的方法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有效沟通与激励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包括有效倾听和表达技巧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设立奖励机制和晋升机制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团队建设与培训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团队协作和信任建设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为员工提供专业技能培训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决策支持系统建设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建立数据驱动的决策流程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利用技术提升效率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数据分析与决策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分析销售趋势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评估业绩表现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https://d.book118.com/905021002014011130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销售团队管理培训有效处理团队挑战的方法</vt:lpstr>
      <vt:lpstr>目录</vt:lpstr>
      <vt:lpstr>第1章 简介</vt:lpstr>
      <vt:lpstr>销售团队管理培训的重要性</vt:lpstr>
      <vt:lpstr> </vt:lpstr>
      <vt:lpstr>目标与范围</vt:lpstr>
      <vt:lpstr>研究方法</vt:lpstr>
      <vt:lpstr>研究方法</vt:lpstr>
      <vt:lpstr>第2章 销售团队管理挑战分析</vt:lpstr>
      <vt:lpstr> </vt:lpstr>
      <vt:lpstr>沟通协作挑战</vt:lpstr>
      <vt:lpstr>销售目标挑战</vt:lpstr>
      <vt:lpstr> </vt:lpstr>
      <vt:lpstr>整体团队挑战总结</vt:lpstr>
      <vt:lpstr>结语</vt:lpstr>
      <vt:lpstr>第3章 解决销售团队管理挑战的方法</vt:lpstr>
      <vt:lpstr>有效沟通与激励</vt:lpstr>
      <vt:lpstr>团队建设与培训</vt:lpstr>
      <vt:lpstr>数据分析与决策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2024-09-29T14:51:36.631</cp:lastPrinted>
  <dcterms:created xsi:type="dcterms:W3CDTF">2024-09-29T06:51:36Z</dcterms:created>
  <dcterms:modified xsi:type="dcterms:W3CDTF">2024-09-29T06:51:38Z</dcterms:modified>
</cp:coreProperties>
</file>