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3AC4B-E962-43A4-8038-C4408F9BC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0DEF8-D82F-4CB9-B351-7B446D5C5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0730E-513E-4416-911B-8A0B83273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ADF73-532B-4D50-8077-DB5E37103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0AD598-9651-4DA0-8D90-D25888452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5D0634-69F6-4ADA-89CE-73DBF84E5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B964B2-BA77-4431-82D9-908E4CA13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C1C2B-95EA-46D4-843E-810A33643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83F94-FF26-405F-A06B-62B97DE45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356BD-A5C5-46F7-A2CB-A86A6D04A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17E75-016F-4AF8-B2B7-3CA23663A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2204322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商贸仓储企业安全生产风险分级管控案例研究与经验分享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商贸仓储企业安全生产风险分级管控实践案例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安全生产风险分级管控效果评估与改进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50" r="6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通过对商贸仓储企业安全生产风险进行分级管控，降低事故发生的概率和影响，保障员工生命安全和企业财产安全。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提高安全生产水平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分享安全生产风险分级管控的案例和经验，推动商贸仓储行业提升整体安全管理水平，促进行业健康可持续发展。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促进行业健康发展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贯彻国家关于安全生产的方针政策，落实企业主体责任，加强风险防控和隐患排查治理。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响应政策要求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介绍商贸仓储企业安全生产风险的识别方法和评估标准。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风险分级管控实践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案例分析与经验总结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分享企业在风险分级管控方面的具体实践，包括制度建设、技术措施、人员培训等。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分析商贸仓储企业安全生产风险分级管控的典型案例，总结经验教训和可推广的做法。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探讨商贸仓储企业安全生产风险分级管控的未来发展趋势，提出相关建议和展望。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根据风险来源和性质，安全生产风险可分为以下几类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涉及设备设施、仓储物资等方面的风险，如设备故障、物资损坏等。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安全生产风险是指在商贸仓储企业运营过程中，可能导致人员伤亡、财产损失、环境破坏等不良后果的潜在危险因素。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涉及危险化学品的存储、运输和使用过程中的风险，如泄漏、爆炸等。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涉及有害生物、传染病等方面的风险，如疫情传播、虫害等。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涉及员工操作、管理等方面的风险，如违章操作、管理漏洞等。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涉及地震、洪水等自然灾害对商贸仓储企业造成的影响。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商贸仓储企业涉及物资种类繁多，不同物资具有不同的风险特性。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企业运营过程中涉及多个环节和部门，风险因素相互交织，难以简单划分。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随着市场变化和企业发展，风险因素不断发生变化，需要持续关注和更新。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一旦发生事故，往往造成重大人员伤亡和财产损失，社会影响广泛。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商贸仓储企业安全生产风险特点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降低事故发生率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针对不同等级的风险采取相应的管控措施，可以有效降低事故发生的概率。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通过建立健全的风险分级管控体系，可以提升企业形象和市场竞争力，赢得客户信任。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根据风险等级合理分配人力、物力和财力资源，确保高风险环节得到重点关注和保障。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提高安全管理水平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通过风险分级管控，企业可以更加有针对性地制定安全管理措施，提高管理效率。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安全生产风险分级管控方法与流程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通过对企业内外部环境、设备设施、作业活动等进行全面分析，识别潜在的危险源。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采用定性与定量评估方法，对识别出的危险源进行风险评估，确定风险等级。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利用风险矩阵工具，将风险按照可能性和后果严重程度进行分类，直观展示风险分布。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根据风险评估结果，将风险分为重大、较大、一般和低风险四个等级，分别用红、橙、黄、蓝四种颜色表示。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管控措施制定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针对不同等级的风险，制定相应的管控措施，如工程控制、管理控制、个人防护等。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根据风险等级和管控措施要求，合理配置人力、物力和财力资源。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风险分级标准与管控措施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https://d.book118.com/905022043221011104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2024-09-14T10:23:39.188</cp:lastPrinted>
  <dcterms:created xsi:type="dcterms:W3CDTF">2024-09-14T02:23:39Z</dcterms:created>
  <dcterms:modified xsi:type="dcterms:W3CDTF">2024-09-14T02:23:41Z</dcterms:modified>
</cp:coreProperties>
</file>