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94A41-06A6-4FF4-9DA6-594AC709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48706-D965-4753-A144-697E7FBCC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C7B2A-3056-4F9F-A99E-1009E1E5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94DFA-2A77-4768-9A62-11D36FBE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6AAD2-3A05-48CE-92EC-421992687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AF2CA-C75D-4C66-B9B4-3799DD25B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79F83-ADBF-49F9-B7C2-ABF9632E4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EF64F-E5B8-4AFD-8EB0-0F99A79D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F364D-97F0-4057-8BFE-1B5A1775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9F032-D312-451F-88D7-C8A23B0A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50371-2F1C-450D-A08A-7CF538D8C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2110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大学入职培训总结报告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学员学习成果展示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大学入职培训的意义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提高新员工适应能力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通过培训，新员工可以更好地适应大学的工作环境，了解大学的规章制度和文化氛围。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培训可以帮助新员工快速融入团队，与同事建立良好的工作关系，提高团队合作效率。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培训内容涵盖了工作所需的基本技能和知识，有助于新员工更快地胜任工作。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70" r="282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400" r="4040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本次培训旨在帮助新员工更好地适应大学工作环境，提高工作技能和团队合作能力。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通过培训，使新员工了解大学的规章制度和文化氛围，掌握工作所需的基本技能和知识，促进团队合作，提高工作效率。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本次培训的目的与目标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本次培训面向所有新入职员工，包括教师、行政人员等。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共有XX名新员工参加了本次培训，其中教师XX人，行政人员XX人。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培训对象与参与情况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大学文化与历史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教职工职业道德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教育教学能力提升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科研工作入门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587" r="1558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介绍大学的发展历程、文化传统和核心价值观，帮助新员工更好地融入大学环境。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强调教职工职业道德规范，提高新员工对职业道德的认识和遵守。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培训新员工教育教学的基本理论和方法，提高其教学水平和能力。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介绍科研工作的基本流程、方法和学术规范，为新员工开展科研工作提供指导。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486" r="184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邀请校内外专家进行专题讲座，为新员工提供专业知识和经验分享。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通过分析典型案例，引导新员工深入了解工作实践中可能遇到的问题和解决方法。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组织小组讨论、角色扮演等活动，促进新员工之间的交流和合作，提高其团队协作能力。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互动研讨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安排实地考察、教学观摩等活动，让新员工亲身体验工作实践，加深对理论知识的理解和运用。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本次培训共计5天，具体安排为每天上午9:00-12:00，下午14:00-17:00。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大学校内某教学楼。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67" r="11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学员学习成果展示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学员普遍表现出较高的学习积极性和热情，能够认真听讲、思考和提问。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培训过程中，学员们通过小组讨论、案例分析等方式，深入了解了大学入职的相关知识和技能。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学员们对大学入职的认知和态度有了明显的转变，更加明确了自己的职业规划和目标。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学员学习成果概述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https://d.book118.com/905022110120011110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2024-09-15T12:58:21.802</cp:lastPrinted>
  <dcterms:created xsi:type="dcterms:W3CDTF">2024-09-15T04:58:21Z</dcterms:created>
  <dcterms:modified xsi:type="dcterms:W3CDTF">2024-09-15T04:58:23Z</dcterms:modified>
</cp:coreProperties>
</file>