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AFECA-167C-409D-8A9F-B9DE420E8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0B8C9-40B1-401C-8C19-CEFE1B0F7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4ABBB-75D5-498C-9687-68269F320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51284C-CBD2-4CC3-BD59-3CEDB7D54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E6389E-250F-484E-98E5-3721DD346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63BD75-1C47-48D1-8D3A-5FD727BCB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8EC6F8-6ED7-47CD-9472-01BCE2D21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99386B-3FD2-406B-B32E-4D99620CA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C40A0F-7FA7-4EA3-A24F-1E4DA2436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3BFD1-0E3C-43D0-9EEF-0AAF5F9F1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F976F-6EFE-4DED-B128-378E6AAC3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02311334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《政府收支分类改革》ppt课件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政府收支分类改革的背景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政府收支分类改革的主要内容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政府收支分类改革的影响和意义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政府收支分类改革的实施和展望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随着中国经济的快速发展和财政体制改革的深入，政府收支分类体系已不能适应新形势下的财政管理和监督需求。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政府收支分类改革有助于提高财政透明度，加强财政管理和监督，促进政府职能转变和公共财政体系的建立。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改革的背景和意义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科学性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分类体系应符合政府收支活动的内在规律和特点。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建立符合国际惯例、适应中国国情的政府收支分类体系，全面、准确、明晰地反映政府收支活动。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国际性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借鉴国际通行做法，使分类体系与国际接轨。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稳定性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保持分类体系的相对稳定，适时调整更新。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实用性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满足财政管理和监督的需要，便于实际操作。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政府收支分类改革的背景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目前政府收支分类标准存在不统一的问题，导致数据可比性差，不利于政府决策和监管。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分类标准不统一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75" b="537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政府收支分类信息披露不透明，导致公众对政府财政状况的监督不够充分。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信息披露不透明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现行政府收支分类体系不完善，未能全面反映政府收支的全貌，不利于政府财政管理。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分类体系不完善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当前政府收支分类存在的问题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国际收支分类改革正在逐步实现统一标准，提高数据的可比性和透明度。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强化信息披露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国际收支分类改革正在加强信息披露的要求，提高公众对政府财政状况的监督力度。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国际收支分类改革正在完善体系，以全面反映政府收支全貌，提高政府财政管理水平。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国际收支分类改革的发展趋势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政府收支分类改革可以提高数据的可比性，有利于政府决策和监管。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提高数据可比性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加强信息披露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542" r="15542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完善分类体系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042" r="3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政府收支分类改革可以加强信息披露，提高公众对政府财政状况的监督力度。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政府收支分类改革可以完善分类体系，全面反映政府收支全貌，提高政府财政管理水平。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我国政府收支分类改革的必要性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政府收支分类改革的主要内容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改革目标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建立科学、规范、明晰的政府收入体系，提高政府收入管理的透明度和规范性，为宏观决策提供更加全面准确的信息。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改革意义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有利于加强对政府收入的监管和管理，优化财政支出结构，提高财政资金的使用效益，促进经济社会的可持续发展。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收入分类改革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将政府收入划分为税收收入、社会保险基金收入、非税收入等，以全面反映政府收入的来源和结构。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收入分类改革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改革目标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建立科学、规范、细致的政府支出体系，提高政府支出管理的科学性和规范性，为优化财政支出结构提供有力支撑。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改革意义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有利于加强对政府支出的监管和管理，提高财政资金的使用效益，推动经济社会的发展和民生改善。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支出分类改革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将政府支出划分为经济建设支出、社会文教支出、国防支出等，以全面反映政府支出的方向和重点。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支出分类改革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报表体系改革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有利于加强对政府财务的监管和管理，提高政府财务管理的透明度和公信力，增强政府的治理能力和公信力。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建立统一、规范、透明的政府财务报表体系，包括资产负债表、收入支出表等，以满足各方对政府财务信息的需求。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报表体系改革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提高政府财务报表的完整性和准确性，增强政府财务信息的透明度和公信力，为政府决策和社会监督提供更加全面准确的信息。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https://d.book118.com/905023113342011042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2024-09-04T11:27:10.799</cp:lastPrinted>
  <dcterms:created xsi:type="dcterms:W3CDTF">2024-09-04T03:27:10Z</dcterms:created>
  <dcterms:modified xsi:type="dcterms:W3CDTF">2024-09-04T03:27:12Z</dcterms:modified>
</cp:coreProperties>
</file>