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4CFDF-26D9-4361-82D0-9EF7CA583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BD5F2-2077-49EC-B8E1-680E0B9A7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EC305-FBB3-4790-91A2-6B091BE56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7452D-58D1-4F36-A726-9CCB42B0C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A73268-5A5A-437F-A986-E1959FA92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8B7BE2-0C14-43F7-A8D2-A3B1EE249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55332D-51CA-4D6F-81D0-5B4919A50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FABF7-B7E5-43F5-9E89-3FD8C2F66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23BC6-A4D3-465A-BE5C-5AB73229F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60B60-39BA-4329-8C7F-6880D9325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B584B-C13C-4491-AB26-60EA0132B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23344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电子产品零售商品牌推广培训计划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品牌定位与核心价值传递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线上线下全渠道整合营销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内容创意与传播途径优化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数据监测、评估及持续改进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内部团队能力提升与培训成果转化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504" b="155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品牌推广是指通过一系列的市场营销手段，提升品牌知名度、美誉度和忠诚度，从而增加销售量和市场份额的过程。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在竞争激烈的电子产品市场中，品牌推广对于零售商来说至关重要。一个强大的品牌可以吸引更多顾客，提高销售额，并建立起长期的客户关系。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电子产品零售商市场现状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电子产品零售商面临着来自线上和线下竞争对手的激烈竞争，包括大型连锁店、电商平台和个人卖家等。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消费者越来越注重品牌、产品质量和购物体验，对价格敏感度相对较低。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随着科技的发展，新产品不断涌现，消费者对电子产品的需求也在不断变化。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79" r="315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通过本次培训，使电子产品零售商了解品牌推广的重要性，掌握有效的品牌推广策略和方法，提升品牌知名度和美誉度。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参训人员能够制定并执行有效的品牌推广计划，提高销售额和市场份额，建立起长期的客户关系。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品牌定位与核心价值传递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作为电子产品零售商，品牌定位应突出专业性，如产品知识的深度、技术的先进性，以及独特的零售体验，如个性化的购物体验、专业的售后服务等。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强调专业性与独特性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分析竞争对手的品牌定位，寻找差异点，避免直接竞争，例如可以专注于某一特定产品领域或消费者群体，或者提供竞争对手无法模仿的独特服务。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区分竞争对手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品牌定位应随着市场需求的变化而调整，保持与消费者的紧密联系，关注行业动态和市场趋势，以便及时调整策略。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明确品牌定位及特点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通过讲述品牌故事，传递品牌的核心价值和理念，增强消费者对品牌的认同感和忠诚度。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创造品牌故事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运用统一的视觉识别系统，包括标志、色彩、字体等，塑造独特的品牌形象，使消费者在众多品牌中能够快速识别出你的品牌。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产品是品牌的核心，提供高质量、有竞争力的电子产品，并配以优质的售前、售中和售后服务，让消费者切实感受到品牌的价值。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提供优质产品和服务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核心价值传递策略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Apple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以创新和设计为核心价值，通过提供独特、高端的产品和优质的售后服务，成功塑造了高端电子产品市场的领导者形象。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以全品类、低价、快速配送为核心价值，通过提供丰富的商品选择、具有竞争力的价格和高效的物流配送服务，成为中国最大的综合性电商平台之一。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以性价比和创新为核心价值，通过提供高性能、价格适中的智能手机和智能家居产品，以及独特的米粉文化和社区营销，迅速崛起为全球知名的科技品牌。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案例分析：成功品牌定位示例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线上线下全渠道整合营销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利用微博、微信、抖音等社交媒体平台，发布品牌动态、新品上市、促销活动等信息，吸引粉丝关注和互动，提高品牌曝光度和知名度。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通过优化网站结构、关键词布局、内容质量等方面，提高网站在搜索引擎中的排名，增加品牌曝光度和网站流量。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定期向注册用户发送电子邮件，推荐新品、促销活动、会员专享优惠等，提高用户粘性和购买转化率。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线上渠道营销策略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打造具有品牌特色的门店形象，包括店面设计、陈列布局、产品展示等，提升消费者对品牌的认知和好感度。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门店形象升级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定期开展促销活动，如满减、赠品、折扣等，吸引消费者进店购买，提高销售额和品牌知名度。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提供优质的售前、售中、售后服务，关注客户需求和反馈，提升客户满意度和忠诚度。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线下渠道营销策略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https://d.book118.com/905023344331011110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2024-09-16T10:15:34.251</cp:lastPrinted>
  <dcterms:created xsi:type="dcterms:W3CDTF">2024-09-16T02:15:34Z</dcterms:created>
  <dcterms:modified xsi:type="dcterms:W3CDTF">2024-09-16T02:15:36Z</dcterms:modified>
</cp:coreProperties>
</file>