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487B8-2135-40ED-A908-D2BA38D7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D9DEA-A767-4827-99E1-2457F8A9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15FF2-9DAA-45BF-AE9A-06F1583E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D2BB8-76EF-4E35-B688-847F0085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7F428-BFD3-4B39-89B2-9B58F718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F84F2-C0A6-4869-8650-0FF55443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3A602-1D9E-4D55-A8D7-2285ED82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C20E3-E366-40A7-B510-87AF03DB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29892-ECBD-46D8-91F3-2F3B994C9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0E633-3D23-42B8-829B-329F5EA4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4A5BF-2CE9-4F6D-A70E-26C07153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401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报业多元化经营的发展历程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报业多元化经营的成效与问题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随着媒体行业的快速发展，报业面临着巨大的竞争压力。为了寻求新的增长点，许多报业集团开始尝试多元化经营，涉足其他相关领域。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本文将梳理报业多元化经营的发展历程，分析不同阶段的特点和背景，以及各阶段对报业经营的影响。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通过对报业多元化经营的发展历程进行深入研究，旨在为当前报业转型提供借鉴和启示，为未来报业发展提供参考。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4771" b="1477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通过对报业多元化经营的发展历程进行深入研究，可以深入了解不同阶段的特点和背景，为当前报业转型提供历史经验。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借鉴历史经验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通过对报业多元化经营的案例分析，可以为报业集团在现实决策中提供参考和启示，帮助其更好地应对市场变化和竞争压力。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指导现实决策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通过对报业多元化经营的发展历程进行深入分析，可以预测未来报业发展的趋势和方向，为报业集团的未来发展提供参考。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读者阅读习惯的改变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现代人获取信息的方式更加多元化，数字化媒体和社交平台成为信息传播的主要渠道，传统报纸的读者群体逐渐老龄化。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广告市场的转移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广告主将广告预算转向互联网和移动媒体等新媒体平台，传统报纸的广告收入大幅下滑。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随着互联网技术的快速发展，信息传播方式和媒体形态发生了巨大变化，传统报业面临读者流失和广告收入下滑的挑战。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报业市场环境的变化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人才流失和断层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传统报业的薪资待遇和发展前景不如新媒体，导致人才流失和断层现象严重。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经营模式的单一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传统报业主要依赖报纸销售和广告收入，经营模式单一，缺乏创新和多元化。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高昂的运营成本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报纸印刷和发行需要大量的人力、物力和财力，成本高昂，且随着人力成本和纸张价格的上涨，经营压力越来越大。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传统报业的困境与挑战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3613" b="361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多元化经营是指企业通过拓展新的业务领域或开发新的产品线，以实现经营的多样化和市场的扩张。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多元化经营可以分散经营风险、提高企业的市场竞争力、增加新的利润增长点，帮助企业实现可持续发展。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多元化经营的优势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面对困境与挑战，许多报业开始尝试多元化经营，如开发数字媒体、拓展文化产业、涉足金融领域等，以寻找新的增长点。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报业多元化经营的实践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多元化经营的兴起与发展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报业多元化经营的模式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横向多元化是指报业集团在报纸出版发行的基础上，向其他媒体领域拓展，如电视、广播、网络等。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体技术的不断发展，报纸面临着来自电视、广播、网络等媒体的竞争压力。为了寻求新的增长点，报业集团开始涉足其他媒体领域，通过横向多元化策略来扩大自身的媒体影响力。这种策略有助于报业集团整合资源，提高自身的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横向多元化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纵向多元化是指报业集团在报纸出版发行的基础上，向产业链上下游延伸，如印刷、发行、广告等。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多元化策略有助于报业集团完善自身的产业链，提高经营效率。通过涉足印刷、发行、广告等领域，报业集团可以更好地控制自身的经营成本，同时也可以为客户提供更全面的服务。这种策略有助于报业集团提高自身的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纵向多元化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https://d.book118.com/905024013033011111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2024-09-16T20:30:06.413</cp:lastPrinted>
  <dcterms:created xsi:type="dcterms:W3CDTF">2024-09-16T12:30:06Z</dcterms:created>
  <dcterms:modified xsi:type="dcterms:W3CDTF">2024-09-16T12:30:08Z</dcterms:modified>
</cp:coreProperties>
</file>