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4DCE45-A319-46CB-820A-46CBD0D41F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1B9108-EF72-40CA-ABB2-92A552802F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361515-0720-4034-AE04-8CB2221D9E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07947C-CCDA-4C62-A30C-9DDAB74EC6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EF0876F-1ED6-4FD0-BE41-820EDAAA2E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A8E288A-5412-47EA-8517-D0AF50A07D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07AABC6-FEC5-41CE-9CA5-8DE82ABA04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F72518-8355-4E35-B9E2-067E19AAC3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1EE328-7EE1-4443-8623-1D119AB982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3AC56B-A68F-47C7-8FCB-FDC6C57D4E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E3F6A8-66EA-4C11-9308-695C812917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0502423404401112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银联在线支付(快捷支付)流程示范课件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银联在线支付(快捷支付)概述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银联在线支付(快捷支付)流程详解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银联在线支付(快捷支付)安全保障措施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银联在线支付(快捷支付)常见问题与解决方案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银联在线支付(快捷支付)未来展望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银联在线支付(快捷支付)概述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230" r="2923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5543" r="2554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银联在线支付（快捷支付）是一种基于银行卡和第三方支付平台的支付方式，通过简单的验证方式快速完成支付。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无需开通网银，只需提供银行卡信息和身份验证信息，即可完成支付；支付流程简单快捷，提高了支付效率和用户体验。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用户无需开通网银，只需提供银行卡信息和身份验证信息即可完成支付，简化了支付流程。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便捷性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安全性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跨平台使用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通过先进的加密技术和安全验证方式，保障用户信息和资金安全。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支持多种平台和设备，方便用户在不同场景下使用。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快捷支付的优势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起步阶段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银联在线支付（快捷支付）最初仅支持少数银行和支付平台，用户群体有限。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快速发展阶段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随着移动互联网的普及和第三方支付平台的崛起，快捷支付迅速发展，支持的银行和支付平台不断增加，用户规模不断扩大。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成熟阶段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目前，银联在线支付（快捷支付）已经成为国内主流的支付方式之一，广泛应用于线上购物、生活缴费、转账等场景。同时，银联在线支付（快捷支付）也在不断升级和完善，提高用户体验和安全性。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快捷支付的发展历程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银联在线支付(快捷支付)流程详解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63" r="4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提供注册和登录页面，用户输入手机号码、图形验证码等信息完成注册或登录。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用户首先进入注册页面，填写手机号码、图形验证码等信息，点击提交完成注册。已注册用户可直接输入手机号码和密码进行登录。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用户注册与登录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展示商品列表，用户选择所需商品并添加至购物车，进入结算页面。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用户在商品列表页面选择所需商品，点击“加入购物车”按钮将商品添加至购物车。用户可随时查看购物车内的商品，并进行编辑或删除操作。确认购物车内商品无误后，点击“结算”按钮进入结算页面。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选择商品与下单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用户填写收货地址信息，支持保存常用地址以便下次使用。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在结算页面，用户需填写收货地址信息，包括收件人姓名、联系电话、收货地址等。用户还可添加备注信息，如对送货时间的要求等。填写完毕后，用户可选择保存该地址以便下次使用。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填写收货地址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63" r="25063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用户选择银联在线支付(快捷支付)作为支付方式，进入支付环节。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在支付页面，用户选择银联在线支付(快捷支付)作为支付方式，系统将跳转至银联在线支付页面。用户需输入银行卡号、姓名、身份证号等信息进行验证。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选择支付方式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验证身份信息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系统验证用户身份信息，确保支付安全。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在银联在线支付页面，系统将验证用户输入的身份信息，包括银行卡号、姓名、身份证号等，以确保支付安全。验证通过后，用户可继续完成支付操作。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用户完成支付操作，订单状态更新为已支付。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在完成支付环节，用户确认支付金额无误后，点击“确认支付”按钮完成支付操作。订单状态将更新为已支付，并显示支付成功提示信息。用户可查看订单详情了解订单状态。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完成支付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https://d.book118.com/905024234044011121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2024-09-24T03:16:18.286</cp:lastPrinted>
  <dcterms:created xsi:type="dcterms:W3CDTF">2024-09-23T19:16:18Z</dcterms:created>
  <dcterms:modified xsi:type="dcterms:W3CDTF">2024-09-23T19:16:20Z</dcterms:modified>
</cp:coreProperties>
</file>