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21B961-D7B0-450D-87A3-58A0513E8B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F4B224-7259-45E2-9E7F-B66562C0F4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0C18E4-2AD2-4E03-B405-9FF898275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E57B3B-56A4-4489-84CF-F5DB0461BC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3CE737-EE70-4163-90A4-AE80F3CA04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B66858-E778-46A4-A8C1-5F91C18DF8D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B0FADB-E915-41EB-9CE0-A38838268B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94396A-AE9E-43B6-A182-AD1ED174C1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0D9AD7-B5E5-4ED2-AA1D-6590B58205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6CCC85-11AF-4390-9907-71FEE16C01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108EA2-7100-45A4-A56A-92F9197740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03034233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复读班教学质量评价体系构建</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复读班教学质量评价体系的必要性及其指导思想
 复读班教学质量评价体系构建中存在的问题和挑战
 复读班教学质量评价体系构建的原则与步骤
 复读班教学质量评价体系中的指标内容及其权重
 复读班教学质量评价体系的评价方法及其实施方式
 复读班教学质量评价体系的实施要求与注意事项
 复读班教学质量评价体系的效果评估方法与思路
 复读班教学质量评价体系的应用价值及理论意义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复读班教学质量评价体系的必要性及其指导思想</a:t>
            </a:r>
          </a:p>
        </p:txBody>
      </p:sp>
      <p:sp>
        <p:nvSpPr>
          <p:cNvPr id="3" name="Subtitle 2"/>
          <p:cNvSpPr>
            <a:spLocks noGrp="1"/>
          </p:cNvSpPr>
          <p:nvPr>
            <p:ph type="subTitle" idx="1"/>
          </p:nvPr>
        </p:nvSpPr>
        <p:spPr/>
        <p:txBody>
          <a:bodyPr/>
          <a:lstStyle/>
          <a:p>
            <a:r>
              <a:t>复读班教学质量评价体系构建</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复读班教学质量评价体系的必要性及其指导思想</a:t>
            </a:r>
          </a:p>
        </p:txBody>
      </p:sp>
      <p:sp>
        <p:nvSpPr>
          <p:cNvPr id="3" name="Text Placeholder 2"/>
          <p:cNvSpPr>
            <a:spLocks noGrp="1"/>
          </p:cNvSpPr>
          <p:nvPr>
            <p:ph type="body" idx="1"/>
          </p:nvPr>
        </p:nvSpPr>
        <p:spPr/>
        <p:txBody>
          <a:bodyPr/>
          <a:lstStyle/>
          <a:p>
            <a:r>
              <a:t>复读班教学质量评价体系的必要性</a:t>
            </a:r>
          </a:p>
        </p:txBody>
      </p:sp>
      <p:sp>
        <p:nvSpPr>
          <p:cNvPr id="4" name="Content Placeholder 3"/>
          <p:cNvSpPr>
            <a:spLocks noGrp="1"/>
          </p:cNvSpPr>
          <p:nvPr>
            <p:ph sz="half" idx="2"/>
          </p:nvPr>
        </p:nvSpPr>
        <p:spPr/>
        <p:txBody>
          <a:bodyPr/>
          <a:lstStyle/>
          <a:p>
            <a:r>
              <a:t>1. 复读班教学质量评价体系是保障复读班教学质量的重要手段。复读班教学质量评价体系的建立，可以对复读班的教学质量进行科学、公正、客观的评价，从而促进复读班提高教学质量，使复读班学生能够更好地掌握所学知识，提高升学率。</a:t>
            </a:r>
          </a:p>
          <a:p>
            <a:r>
              <a:t>2. 复读班教学质量评价体系是深化复读班教学改革的基础。复读班教学质量评价体系的建立，可以为复读班的教学改革提供依据，从而促进复读班的教学改革。复读班教学改革，是提高复读班教学质量的重要途径，是复读班发展的重要动力。</a:t>
            </a:r>
          </a:p>
          <a:p>
            <a:r>
              <a:t>3. 复读班教学质量评价体系是激励复读班教师提高教学水平的重要手段。复读班教学质量评价体系的建立，可以对复读班教师的教学水平进行科学、公正、客观的评价，从而激励复读班教师提高教学水平。复读班教师的教学水平，是复读班教学质量的关键因素之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复读班教学质量评价体系的必要性及其指导思想</a:t>
            </a:r>
          </a:p>
        </p:txBody>
      </p:sp>
      <p:sp>
        <p:nvSpPr>
          <p:cNvPr id="3" name="Text Placeholder 2"/>
          <p:cNvSpPr>
            <a:spLocks noGrp="1"/>
          </p:cNvSpPr>
          <p:nvPr>
            <p:ph type="body" idx="1"/>
          </p:nvPr>
        </p:nvSpPr>
        <p:spPr/>
        <p:txBody>
          <a:bodyPr/>
          <a:lstStyle/>
          <a:p>
            <a:r>
              <a:t>复读班教学质量评价体系的指导思想</a:t>
            </a:r>
          </a:p>
        </p:txBody>
      </p:sp>
      <p:sp>
        <p:nvSpPr>
          <p:cNvPr id="4" name="Content Placeholder 3"/>
          <p:cNvSpPr>
            <a:spLocks noGrp="1"/>
          </p:cNvSpPr>
          <p:nvPr>
            <p:ph sz="half" idx="2"/>
          </p:nvPr>
        </p:nvSpPr>
        <p:spPr/>
        <p:txBody>
          <a:bodyPr/>
          <a:lstStyle/>
          <a:p>
            <a:r>
              <a:t>1. 科学性。复读班教学质量评价体系应遵循科学的原则，以科学的方法进行评价，确保评价的客观性、公正性和准确性。</a:t>
            </a:r>
          </a:p>
          <a:p>
            <a:r>
              <a:t>2. 发展性。复读班教学质量评价体系应具有发展性，能够随着复读班教学改革和发展的需要不断调整和完善，以适应复读班教学的新要求。</a:t>
            </a:r>
          </a:p>
          <a:p>
            <a:r>
              <a:t>3. 实用性。复读班教学质量评价体系应具有实用性，能够为复读班的教学管理和教学改革提供有益的指导，对复读班的教学质量进行有效的评价和改进。</a:t>
            </a:r>
          </a:p>
          <a:p>
            <a:r>
              <a:t>4. 可操作性。复读班教学质量评价体系应具有可操作性，能够为复读班的教师和学生提供可行性的评价标准和方法，使评价能够顺利实施。</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复读班教学质量评价体系构建中存在的问题和挑战</a:t>
            </a:r>
          </a:p>
        </p:txBody>
      </p:sp>
      <p:sp>
        <p:nvSpPr>
          <p:cNvPr id="3" name="Subtitle 2"/>
          <p:cNvSpPr>
            <a:spLocks noGrp="1"/>
          </p:cNvSpPr>
          <p:nvPr>
            <p:ph type="subTitle" idx="1"/>
          </p:nvPr>
        </p:nvSpPr>
        <p:spPr/>
        <p:txBody>
          <a:bodyPr/>
          <a:lstStyle/>
          <a:p>
            <a:r>
              <a:t>复读班教学质量评价体系构建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复读班教学质量评价体系构建中存在的问题和挑战</a:t>
            </a:r>
          </a:p>
        </p:txBody>
      </p:sp>
      <p:sp>
        <p:nvSpPr>
          <p:cNvPr id="3" name="Text Placeholder 2"/>
          <p:cNvSpPr>
            <a:spLocks noGrp="1"/>
          </p:cNvSpPr>
          <p:nvPr>
            <p:ph type="body" idx="1"/>
          </p:nvPr>
        </p:nvSpPr>
        <p:spPr/>
        <p:txBody>
          <a:bodyPr/>
          <a:lstStyle/>
          <a:p>
            <a:r>
              <a:t>缺乏系统全面评价体系</a:t>
            </a:r>
          </a:p>
        </p:txBody>
      </p:sp>
      <p:sp>
        <p:nvSpPr>
          <p:cNvPr id="4" name="Content Placeholder 3"/>
          <p:cNvSpPr>
            <a:spLocks noGrp="1"/>
          </p:cNvSpPr>
          <p:nvPr>
            <p:ph sz="half" idx="2"/>
          </p:nvPr>
        </p:nvSpPr>
        <p:spPr/>
        <p:txBody>
          <a:bodyPr/>
          <a:lstStyle/>
          <a:p>
            <a:r>
              <a:t>1. 评价指标杂乱无章：缺乏统一的评价标准，评价指标体系不健全，各个复读班自行制定评价指标，导致评价结果难以比较。</a:t>
            </a:r>
          </a:p>
          <a:p>
            <a:r>
              <a:t>2. 评价方法单一：评价方法单一，主要依靠学生成绩来评价教学质量，忽视了其他重要因素，如教师教学能力、教学管理水平、学生学习状态等。</a:t>
            </a:r>
          </a:p>
          <a:p>
            <a:r>
              <a:t>3. 评价结果滞后：评价结果滞后，通常在学期结束或学年结束时才进行评价，无法及时发现问题并做出调整。</a:t>
            </a:r>
          </a:p>
        </p:txBody>
      </p:sp>
      <p:sp>
        <p:nvSpPr>
          <p:cNvPr id="5" name="Text Placeholder 4"/>
          <p:cNvSpPr>
            <a:spLocks noGrp="1"/>
          </p:cNvSpPr>
          <p:nvPr>
            <p:ph type="body" idx="3"/>
          </p:nvPr>
        </p:nvSpPr>
        <p:spPr/>
        <p:txBody>
          <a:bodyPr/>
          <a:lstStyle/>
          <a:p>
            <a:r>
              <a:t>评价手段单一</a:t>
            </a:r>
          </a:p>
        </p:txBody>
      </p:sp>
      <p:sp>
        <p:nvSpPr>
          <p:cNvPr id="6" name="Content Placeholder 5"/>
          <p:cNvSpPr>
            <a:spLocks noGrp="1"/>
          </p:cNvSpPr>
          <p:nvPr>
            <p:ph sz="half" idx="4"/>
          </p:nvPr>
        </p:nvSpPr>
        <p:spPr/>
        <p:txBody>
          <a:bodyPr/>
          <a:lstStyle/>
          <a:p>
            <a:r>
              <a:t>1. 过分依赖考试成绩：评价教学质量主要依靠考试成绩，忽视了学生其他能力和素质的发展，导致教学内容和方法过于狭窄。</a:t>
            </a:r>
          </a:p>
          <a:p>
            <a:r>
              <a:t>2. 缺乏过程性评价：缺乏过程性评价，只关注学生最终的考试成绩，忽视了学生在学习过程中的表现和进步。</a:t>
            </a:r>
          </a:p>
          <a:p>
            <a:r>
              <a:t>3. 缺乏多元评价：缺乏多元评价，只关注学生考试成绩，忽视了学生其他能力和素质的发展，如动手能力、创新能力、合作能力等。</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复读班教学质量评价体系构建中存在的问题和挑战</a:t>
            </a:r>
          </a:p>
        </p:txBody>
      </p:sp>
      <p:sp>
        <p:nvSpPr>
          <p:cNvPr id="3" name="Text Placeholder 2"/>
          <p:cNvSpPr>
            <a:spLocks noGrp="1"/>
          </p:cNvSpPr>
          <p:nvPr>
            <p:ph type="body" idx="1"/>
          </p:nvPr>
        </p:nvSpPr>
        <p:spPr/>
        <p:txBody>
          <a:bodyPr/>
          <a:lstStyle/>
          <a:p>
            <a:r>
              <a:t>评价主体单一</a:t>
            </a:r>
          </a:p>
        </p:txBody>
      </p:sp>
      <p:sp>
        <p:nvSpPr>
          <p:cNvPr id="4" name="Content Placeholder 3"/>
          <p:cNvSpPr>
            <a:spLocks noGrp="1"/>
          </p:cNvSpPr>
          <p:nvPr>
            <p:ph sz="half" idx="2"/>
          </p:nvPr>
        </p:nvSpPr>
        <p:spPr/>
        <p:txBody>
          <a:bodyPr/>
          <a:lstStyle/>
          <a:p>
            <a:r>
              <a:t>1. 教师主导评价：教学质量评价主要由教师主导，学生和家长很少参与评价，导致评价结果缺乏客观性和公正性。</a:t>
            </a:r>
          </a:p>
          <a:p>
            <a:r>
              <a:t>2. 缺乏外部评价：缺乏外部评价，如教育行政部门、社会机构等的评价，导致评价结果缺乏权威性和影响力。</a:t>
            </a:r>
          </a:p>
          <a:p>
            <a:r>
              <a:t>3. 缺乏自评：缺乏自评，学生很少参与评价自己的学习成果，导致评价结果缺乏针对性和有效性。</a:t>
            </a:r>
          </a:p>
        </p:txBody>
      </p:sp>
      <p:sp>
        <p:nvSpPr>
          <p:cNvPr id="5" name="Text Placeholder 4"/>
          <p:cNvSpPr>
            <a:spLocks noGrp="1"/>
          </p:cNvSpPr>
          <p:nvPr>
            <p:ph type="body" idx="3"/>
          </p:nvPr>
        </p:nvSpPr>
        <p:spPr/>
        <p:txBody>
          <a:bodyPr/>
          <a:lstStyle/>
          <a:p>
            <a:r>
              <a:t>评价结果运用不足</a:t>
            </a:r>
          </a:p>
        </p:txBody>
      </p:sp>
      <p:sp>
        <p:nvSpPr>
          <p:cNvPr id="6" name="Content Placeholder 5"/>
          <p:cNvSpPr>
            <a:spLocks noGrp="1"/>
          </p:cNvSpPr>
          <p:nvPr>
            <p:ph sz="half" idx="4"/>
          </p:nvPr>
        </p:nvSpPr>
        <p:spPr/>
        <p:txBody>
          <a:bodyPr/>
          <a:lstStyle/>
          <a:p>
            <a:r>
              <a:t>1. 评价结果反馈不及时：评价结果反馈不及时，教师和学生无法及时了解评价结果，导致评价结果难以发挥作用。</a:t>
            </a:r>
          </a:p>
          <a:p>
            <a:r>
              <a:t>2. 评价结果运用不够深入：评价结果运用不够深入，评价结果只用于评定教师和学生的成绩，忽视了评价结果的指导和改进作用。</a:t>
            </a:r>
          </a:p>
          <a:p>
            <a:r>
              <a:t>3. 评价结果缺乏激励作用：评价结果缺乏激励作用，评价结果只用于评定教师和学生的成绩，忽视了评价结果对教师和学生学习积极性的激励作用。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复读班教学质量评价体系构建中存在的问题和挑战</a:t>
            </a:r>
          </a:p>
        </p:txBody>
      </p:sp>
      <p:sp>
        <p:nvSpPr>
          <p:cNvPr id="3" name="Text Placeholder 2"/>
          <p:cNvSpPr>
            <a:spLocks noGrp="1"/>
          </p:cNvSpPr>
          <p:nvPr>
            <p:ph type="body" idx="1"/>
          </p:nvPr>
        </p:nvSpPr>
        <p:spPr/>
        <p:txBody>
          <a:bodyPr/>
          <a:lstStyle/>
          <a:p>
            <a:r>
              <a:t>评价制度不完善</a:t>
            </a:r>
          </a:p>
        </p:txBody>
      </p:sp>
      <p:sp>
        <p:nvSpPr>
          <p:cNvPr id="4" name="Content Placeholder 3"/>
          <p:cNvSpPr>
            <a:spLocks noGrp="1"/>
          </p:cNvSpPr>
          <p:nvPr>
            <p:ph sz="half" idx="2"/>
          </p:nvPr>
        </p:nvSpPr>
        <p:spPr/>
        <p:txBody>
          <a:bodyPr/>
          <a:lstStyle/>
          <a:p>
            <a:r>
              <a:t>1. 缺乏统一的评价制度：缺乏统一的评价制度，各个复读班自行制定评价制度，导致评价结果难以比较，缺乏公信力。</a:t>
            </a:r>
          </a:p>
          <a:p>
            <a:r>
              <a:t>2. 缺乏评价监督机制：缺乏评价监督机制，评价结果缺乏监督，导致评价结果难以保证客观性和公正性。</a:t>
            </a:r>
          </a:p>
          <a:p>
            <a:r>
              <a:t>3. 缺乏评价问责机制：缺乏评价问责机制，评价结果不与教师的绩效挂钩，导致评价结果难以发挥作用。</a:t>
            </a:r>
          </a:p>
        </p:txBody>
      </p:sp>
      <p:sp>
        <p:nvSpPr>
          <p:cNvPr id="5" name="Text Placeholder 4"/>
          <p:cNvSpPr>
            <a:spLocks noGrp="1"/>
          </p:cNvSpPr>
          <p:nvPr>
            <p:ph type="body" idx="3"/>
          </p:nvPr>
        </p:nvSpPr>
        <p:spPr/>
        <p:txBody>
          <a:bodyPr/>
          <a:lstStyle/>
          <a:p>
            <a:r>
              <a:t>评价资源投入不足</a:t>
            </a:r>
          </a:p>
        </p:txBody>
      </p:sp>
      <p:sp>
        <p:nvSpPr>
          <p:cNvPr id="6" name="Content Placeholder 5"/>
          <p:cNvSpPr>
            <a:spLocks noGrp="1"/>
          </p:cNvSpPr>
          <p:nvPr>
            <p:ph sz="half" idx="4"/>
          </p:nvPr>
        </p:nvSpPr>
        <p:spPr/>
        <p:txBody>
          <a:bodyPr/>
          <a:lstStyle/>
          <a:p>
            <a:r>
              <a:t>1. 资金投入不足：资金投入不足，导致评价工作缺乏必要的经费支持，难以开展有效的评价活动。</a:t>
            </a:r>
          </a:p>
          <a:p>
            <a:r>
              <a:t>2. 人力资源不足：人力资源不足，导致评价工作缺乏必要的人力支持，难以开展全面的评价活动。</a:t>
            </a:r>
          </a:p>
          <a:p>
            <a:r>
              <a:t>3. 物力资源不足：物力资源不足，导致评价工作缺乏必要的物质支持，难以开展有效的评价活动。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复读班教学质量评价体系构建的原则与步骤</a:t>
            </a:r>
          </a:p>
        </p:txBody>
      </p:sp>
      <p:sp>
        <p:nvSpPr>
          <p:cNvPr id="3" name="Subtitle 2"/>
          <p:cNvSpPr>
            <a:spLocks noGrp="1"/>
          </p:cNvSpPr>
          <p:nvPr>
            <p:ph type="subTitle" idx="1"/>
          </p:nvPr>
        </p:nvSpPr>
        <p:spPr/>
        <p:txBody>
          <a:bodyPr/>
          <a:lstStyle/>
          <a:p>
            <a:r>
              <a:t>复读班教学质量评价体系构建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复读班教学质量评价体系构建的原则与步骤</a:t>
            </a:r>
          </a:p>
        </p:txBody>
      </p:sp>
      <p:sp>
        <p:nvSpPr>
          <p:cNvPr id="3" name="Text Placeholder 2"/>
          <p:cNvSpPr>
            <a:spLocks noGrp="1"/>
          </p:cNvSpPr>
          <p:nvPr>
            <p:ph type="body" idx="1"/>
          </p:nvPr>
        </p:nvSpPr>
        <p:spPr/>
        <p:txBody>
          <a:bodyPr/>
          <a:lstStyle/>
          <a:p>
            <a:r>
              <a:t>复读班教学质量评价体系构建的原则</a:t>
            </a:r>
          </a:p>
        </p:txBody>
      </p:sp>
      <p:sp>
        <p:nvSpPr>
          <p:cNvPr id="4" name="Content Placeholder 3"/>
          <p:cNvSpPr>
            <a:spLocks noGrp="1"/>
          </p:cNvSpPr>
          <p:nvPr>
            <p:ph sz="half" idx="2"/>
          </p:nvPr>
        </p:nvSpPr>
        <p:spPr/>
        <p:txBody>
          <a:bodyPr/>
          <a:lstStyle/>
          <a:p>
            <a:r>
              <a:t>1. 坚持科学性原则：复读班教学质量评价体系应以科学的理论和方法为基础，采用科学的评价指标和评价方法，以确保评价结果的客观、公正和准确。</a:t>
            </a:r>
          </a:p>
          <a:p>
            <a:r>
              <a:t>2. 坚持全面性原则：复读班教学质量评价体系应从教学质量的各个方面进行评价，包括教学目标的达成情况、学生的学习效果、教师的教学质量、教学过程的管理水平等，以确保评价结果的全面和可靠。</a:t>
            </a:r>
          </a:p>
          <a:p>
            <a:r>
              <a:t>3. 坚持发展性原则：复读班教学质量评价体系应有助于促进复读班教学质量的提高，评价结果应能为复读班教师和学校管理者提供反馈，以便及时发现教学中的问题，采取改进措施，提高教学质量。</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复读班教学质量评价体系构建的原则与步骤</a:t>
            </a:r>
          </a:p>
        </p:txBody>
      </p:sp>
      <p:sp>
        <p:nvSpPr>
          <p:cNvPr id="3" name="Text Placeholder 2"/>
          <p:cNvSpPr>
            <a:spLocks noGrp="1"/>
          </p:cNvSpPr>
          <p:nvPr>
            <p:ph type="body" idx="1"/>
          </p:nvPr>
        </p:nvSpPr>
        <p:spPr/>
        <p:txBody>
          <a:bodyPr/>
          <a:lstStyle/>
          <a:p>
            <a:r>
              <a:t>复读班教学质量评价体系构建的步骤</a:t>
            </a:r>
          </a:p>
        </p:txBody>
      </p:sp>
      <p:sp>
        <p:nvSpPr>
          <p:cNvPr id="4" name="Content Placeholder 3"/>
          <p:cNvSpPr>
            <a:spLocks noGrp="1"/>
          </p:cNvSpPr>
          <p:nvPr>
            <p:ph sz="half" idx="2"/>
          </p:nvPr>
        </p:nvSpPr>
        <p:spPr/>
        <p:txBody>
          <a:bodyPr/>
          <a:lstStyle/>
          <a:p>
            <a:r>
              <a:t>1. 明确评价目标：明确复读班教学质量评价的目标，包括评价的目的、评价的内容、评价的对象等，为评价体系的构建提供明确的方向和依据。</a:t>
            </a:r>
          </a:p>
          <a:p>
            <a:r>
              <a:t>2. 选择评价指标：根据复读班教学质量评价的目标，选择科学、合理、有代表性的评价指标，以确保评价体系的全面性和可靠性。</a:t>
            </a:r>
          </a:p>
          <a:p>
            <a:r>
              <a:t>3. 确定评价方法：根据复读班教学质量评价指标，选择合适的评价方法，包括定量评价法、定性评价法、综合评价法等，以确保评价结果的客观、公正和准确。</a:t>
            </a:r>
          </a:p>
          <a:p>
            <a:r>
              <a:t>4. 建立评价体系：根据复读班教学质量评价的目标、评价指标和评价方法，建立科学、合理、可操作的评价体系，以确保评价结果的有效性和可靠性。</a:t>
            </a:r>
          </a:p>
          <a:p>
            <a:r>
              <a:t>5. 实施评价：根据复读班教学质量评价体系，对复读班教学质量进行评价，并及时反馈评价结果，以便及时发现教学中的问题，采取改进措施，提高教学质量。</a:t>
            </a:r>
          </a:p>
          <a:p>
            <a:r>
              <a:t>6. 评价结果的应用：根据复读班教学质量评价体系，对复读班教学质量进行评价，并及时反馈评价结果，以便及时发现教学中的问题，采取改进措施，提高教学质量。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https://d.book118.com/905030342334011111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13</vt:i4>
      </vt:variant>
    </vt:vector>
  </HeadingPairs>
  <TitlesOfParts>
    <vt:vector baseType="lpstr" size="24">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复读班教学质量评价体系的必要性及其指导思想</vt:lpstr>
      <vt:lpstr> 复读班教学质量评价体系的必要性及其指导思想</vt:lpstr>
      <vt:lpstr> 复读班教学质量评价体系的必要性及其指导思想</vt:lpstr>
      <vt:lpstr> 复读班教学质量评价体系构建中存在的问题和挑战</vt:lpstr>
      <vt:lpstr> 复读班教学质量评价体系构建中存在的问题和挑战</vt:lpstr>
      <vt:lpstr> 复读班教学质量评价体系构建中存在的问题和挑战</vt:lpstr>
      <vt:lpstr> 复读班教学质量评价体系构建中存在的问题和挑战</vt:lpstr>
      <vt:lpstr> 复读班教学质量评价体系构建的原则与步骤</vt:lpstr>
      <vt:lpstr> 复读班教学质量评价体系构建的原则与步骤</vt:lpstr>
      <vt:lpstr> 复读班教学质量评价体系构建的原则与步骤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2024-09-18T00:12:20.226</cp:lastPrinted>
  <dcterms:created xsi:type="dcterms:W3CDTF">2024-09-17T16:12:20Z</dcterms:created>
  <dcterms:modified xsi:type="dcterms:W3CDTF">2024-09-17T16:12:22Z</dcterms:modified>
</cp:coreProperties>
</file>