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147BF-E1D6-47D5-A34C-9F6F6122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95921-85A5-4916-B33F-7C581739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7AFCD-C515-4268-B4F9-0D4975AD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9BFB0-6C66-41D4-B00F-EF51011C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639C38-32CB-4898-92B4-6E2033AB0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918F7-2926-411C-826B-619260884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D5B243-07C8-4C72-B790-4E301CAB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2070B-534B-493E-8F6A-CCBEF5F2C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4F6CB-F49C-4ABC-9280-3B3279209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0A1BD-97A7-44AD-8ECA-9653F050A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560CB-F419-4219-BF59-A2FF0F153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34123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民宿功能分区案例分析报告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民宿功能分区概述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民宿功能分区案例分析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功能分区案例比较分析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通过对民宿功能分区的案例进行深入分析，总结出功能分区的合理性和优缺点，为民宿设计提供参考。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随着旅游业的发展，民宿作为一种新型住宿方式逐渐受到欢迎。功能分区作为民宿设计的重要环节，对于提升用户体验和满足用户需求具有重要意义。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本报告将选取若干具有代表性的民宿作为案例，对其功能分区进行详细分析，包括分区布局、空间利用、流线组织等方面。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报告将结合相关理论和实践经验，对每个案例的功能分区进行评估，并总结出功能分区的原则和注意事项。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民宿功能分区概述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3" b="3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功能分区的定义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功能分区是指根据民宿的用途和特点，将其划分为不同的区域或部分，以便更好地满足游客的需求和实现经营管理的有效性。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功能分区是民宿设计的重要环节，它涉及到空间布局、流线组织、设施配置等多个方面，直接影响着民宿的舒适度、安全性和经济效益。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合理的功能分区能够提供游客更加舒适、便捷的住宿体验，满足不同类型游客的需求。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提高游客体验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提高经营管理效率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提升民宿品质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74" r="62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通过功能分区，民宿经营者可以更好地进行空间管理和资源配置，提高经营效率。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良好的功能分区能够提升民宿的整体品质，增强其市场竞争力。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功能分区的重要性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42" r="4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功能分区应充分考虑民宿的实际需求，确保各区域的功能明确、实用。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功能分区应注重人性化设计，方便游客的使用，提高游客的舒适度。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功能分区应具有一定的灵活性，可根据市场需求和经营策略进行调整。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功能分区应注重环保和节能，合理利用资源，降低能耗。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环保节能原则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功能分区的原则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民宿功能分区案例分析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总结词：合理高效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民宿A的功能分区设计合理高效，公共区域与私人区域划分清晰，既保证了客人的隐私，又方便了客人的使用。公共区域主要包括接待区、餐饮区、休闲区等，这些区域的设计既美观又实用，能够满足客人的多样化需求。私人区域主要包括客房、浴室等，这些区域的设计注重舒适性和功能性，为客人提供良好的住宿体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民宿A的功能分区设计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总结词：特色鲜明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民宿B的功能分区设计特色鲜明，充分融入了当地的文化元素，使得整个民宿充满了浓郁的地方特色。公共区域的设计注重展示当地的手工艺品和文化艺术品，让客人能够深入了解当地的文化和历史。私人区域的设计则注重体现当地的建筑风格和装饰风格，让客人能够身临其境地感受到当地的文化氛围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民宿B的功能分区设计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https://d.book118.com/905034123230011100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2024-09-08T15:02:44.389</cp:lastPrinted>
  <dcterms:created xsi:type="dcterms:W3CDTF">2024-09-08T07:02:44Z</dcterms:created>
  <dcterms:modified xsi:type="dcterms:W3CDTF">2024-09-08T07:02:46Z</dcterms:modified>
</cp:coreProperties>
</file>