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0A935-A6F8-4B43-992A-BB6BDCE6E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DF433-B9F9-4152-B22F-83B7A56D0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976CF-A576-4CB9-90DD-726828DD1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E4CD3-43D3-49DD-8212-8F1ED00B2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291655-CF73-45AE-9B91-B802FDA67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594FB0-97F5-4F52-877B-11775B800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49DE1F-8C02-4734-B792-D97826E12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2F9D9-19FA-4753-A0D7-FA7A7F524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BF0D0-68B1-40F6-BAD0-7753460C7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700C3-B2E8-4257-B871-AEFE7ECEB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E23CC-E487-4718-8BD4-5B1F1EA6D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40003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《11变废为宝有妙招》说课稿附教学反思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教学过程实施与呈现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教学效果评价与反思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资源开发与利用建议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教师专业素养提升计划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00" r="530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环境污染日益严重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环保意识亟待加强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环保教育的重要性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随着工业化和城市化的快速发展，环境污染问题愈发严重，已经成为全球性的难题。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当前，公众的环保意识相对薄弱，对环保行动的参与度和积极性有待提高。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通过环保教育，可以引导学生树立正确的环保观念，养成良好的环保习惯，为环境保护贡献自己的力量。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环保现状及重要性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垃圾分类与处理挑战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垃圾分类涉及多种垃圾类型和分类标准，对于公众来说存在一定的学习难度。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不同的垃圾需要采取不同的处理方式，包括回收、再利用、焚烧和填埋等，这需要公众具备一定的环保知识和技能。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目前，垃圾分类与处理面临着技术、经济和政策等多方面的挑战，需要政府、企业和公众共同努力。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垃圾分类的复杂性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垃圾处理方式的多样性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垃圾分类与处理的挑战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72" b="4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培养学生环保意识与创新能力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环保意识的培养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通过本课程的学习，引导学生认识环保的重要性，树立正确的环保观念，养成良好的环保习惯。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创新能力的培养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鼓励学生发挥想象力和创造力，探索变废为宝的新方法和新思路，提高学生的创新能力和实践能力。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跨学科知识的学习与应用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本课程涉及科学、技术、工程、艺术等多个学科领域的知识，通过跨学科知识的学习与应用，培养学生的综合素质和解决问题的能力。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课程目标与预期成果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通过本课程的学习，学生将了解环保的重要性，掌握垃圾分类与处理的基本知识和技能，培养创新能力和环保意识。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学生能够独立完成一件变废为宝的作品，并能够在班级或学校范围内进行展示和交流；同时，学生的环保意识和创新能力将得到显著提高。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本课选自《综合实践活动》教材，主题为“变废为宝”，旨在引导学生认识废弃物的价值，学习废弃物分类、回收和再利用的方法，培养学生的环保意识和实践能力。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本课内容与生活实际紧密联系，符合学生的认知水平和生活经验，有利于激发学生的学习兴趣和探究欲望。同时，本课内容与学校环保教育相结合，有助于培养学生的环保意识和行为习惯。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教材分析与选用依据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本课采用情境教学法、探究教学法和合作学习法等教学方法，通过创设问题情境、引导学生自主探究和合作学习，激发学生的学习兴趣和主动性，培养学生的实践能力和创新精神。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本课运用多媒体课件、实物展示、学生作品展示等教学手段，辅助教师讲解和学生实践操作，提高教学效果和学生的学习兴趣。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教学方法及手段介绍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本课设计了“废弃物分类”、“废弃物回收”、“废弃物再利用”等实践活动，通过学生亲身参与和实践操作，加深对废弃物价值的认识和废弃物处理方法的理解。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教师将全班学生分成若干小组，每组选定一个主题进行实践活动。在活动过程中，教师巡视指导，及时解答学生遇到的问题，鼓励学生发挥想象力和创造力，制作出具有创意和实用性的作品。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实践活动设计与组织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本课共2课时，第1课时进行教材分析和实践活动设计，第2课时进行实践活动和作品展示评价。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第1课时中，教师首先进行教材分析和选用依据的讲解（10分钟），然后介绍教学方法及手段（5分钟），最后进行实践活动的设计与组织（25分钟）。在第2课时中，学生进行实践活动（30分钟），然后进行作品展示评价（10分钟），最后教师进行总结和反思（5分钟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进度计划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时间安排与进度计划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教学过程实施与呈现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94" r="335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播放一段关于废物利用、变废为宝的创意视频，吸引学生的注意力，激发他们对本节课的兴趣。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播放视频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引导学生思考日常生活中产生的废弃物，以及如何处理这些废弃物，进而引入本节课的主题——变废为宝。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导入环节：激发学生兴趣，引入主题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介绍废弃物分类、环保理念、创意制作等相关知识，让学生了解废弃物再利用的重要性和方法。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通过现场操作或多媒体展示，向学生演示一些基本的废弃物再利用技能，如旧物改造、手工制作等。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讲解环节：传授相关知识和技能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技能演示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知识讲解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实践环节：学生动手制作，体验创新乐趣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分组合作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将学生分成若干小组，每组选择一个废弃物再利用的项目进行实践，如制作笔筒、花瓶、小玩具等。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教师指导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教师在学生实践过程中给予必要的指导和帮助，引导学生发挥想象力和创造力，鼓励他们尝试不同的方法和材料。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https://d.book118.com/905040003113011103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2024-09-12T15:20:41.109</cp:lastPrinted>
  <dcterms:created xsi:type="dcterms:W3CDTF">2024-09-12T07:20:41Z</dcterms:created>
  <dcterms:modified xsi:type="dcterms:W3CDTF">2024-09-12T07:20:43Z</dcterms:modified>
</cp:coreProperties>
</file>